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58" r:id="rId5"/>
    <p:sldId id="259" r:id="rId6"/>
    <p:sldId id="267" r:id="rId7"/>
    <p:sldId id="353" r:id="rId8"/>
    <p:sldId id="292" r:id="rId9"/>
    <p:sldId id="428" r:id="rId10"/>
    <p:sldId id="374" r:id="rId11"/>
    <p:sldId id="375" r:id="rId12"/>
    <p:sldId id="268" r:id="rId13"/>
    <p:sldId id="293" r:id="rId14"/>
    <p:sldId id="264" r:id="rId15"/>
    <p:sldId id="317" r:id="rId16"/>
    <p:sldId id="408" r:id="rId17"/>
    <p:sldId id="319" r:id="rId18"/>
    <p:sldId id="320" r:id="rId19"/>
    <p:sldId id="321" r:id="rId20"/>
    <p:sldId id="454" r:id="rId21"/>
    <p:sldId id="294" r:id="rId22"/>
    <p:sldId id="323" r:id="rId23"/>
    <p:sldId id="395" r:id="rId24"/>
    <p:sldId id="396" r:id="rId25"/>
    <p:sldId id="397" r:id="rId26"/>
    <p:sldId id="315" r:id="rId27"/>
    <p:sldId id="328" r:id="rId28"/>
    <p:sldId id="316" r:id="rId29"/>
    <p:sldId id="263" r:id="rId30"/>
    <p:sldId id="324" r:id="rId31"/>
    <p:sldId id="325" r:id="rId32"/>
    <p:sldId id="326" r:id="rId33"/>
    <p:sldId id="327" r:id="rId34"/>
    <p:sldId id="354" r:id="rId35"/>
    <p:sldId id="352" r:id="rId36"/>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4077"/>
    <a:srgbClr val="BF55DB"/>
    <a:srgbClr val="F8D845"/>
    <a:srgbClr val="F77258"/>
    <a:srgbClr val="FEFEFE"/>
    <a:srgbClr val="FFFFFF"/>
    <a:srgbClr val="C6C6C6"/>
    <a:srgbClr val="FDFD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94" autoAdjust="0"/>
    <p:restoredTop sz="94660"/>
  </p:normalViewPr>
  <p:slideViewPr>
    <p:cSldViewPr snapToGrid="0">
      <p:cViewPr varScale="1">
        <p:scale>
          <a:sx n="81" d="100"/>
          <a:sy n="81" d="100"/>
        </p:scale>
        <p:origin x="912" y="77"/>
      </p:cViewPr>
      <p:guideLst>
        <p:guide orient="horz" pos="2084"/>
        <p:guide pos="3937"/>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6B99B0B7-584C-40D5-9D7F-95FC98879DC3}" type="datetimeFigureOut">
              <a:rPr lang="zh-CN" altLang="en-US"/>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smtClean="0"/>
              <a:t>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1" hangingPunct="1">
              <a:defRPr sz="1200">
                <a:latin typeface="等线" pitchFamily="2" charset="-122"/>
                <a:ea typeface="等线" pitchFamily="2" charset="-122"/>
              </a:defRPr>
            </a:lvl1pPr>
          </a:lstStyle>
          <a:p>
            <a:pPr>
              <a:defRPr/>
            </a:pPr>
            <a:fld id="{9125B56A-3DBC-45E4-9F8C-8EB14D10B9D3}"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dirty="0" smtClean="0"/>
              <a:t>版权声明：</a:t>
            </a:r>
            <a:r>
              <a:rPr lang="en-US" altLang="zh-CN" dirty="0" smtClean="0"/>
              <a:t>300</a:t>
            </a:r>
            <a:r>
              <a:rPr lang="zh-CN" altLang="en-US" dirty="0" smtClean="0"/>
              <a:t>套精品模板商业授权，请联系</a:t>
            </a:r>
            <a:r>
              <a:rPr lang="en-US" altLang="zh-CN" dirty="0" smtClean="0"/>
              <a:t>【</a:t>
            </a:r>
            <a:r>
              <a:rPr lang="zh-CN" altLang="en-US" dirty="0" smtClean="0"/>
              <a:t>锐旗设计</a:t>
            </a:r>
            <a:r>
              <a:rPr lang="en-US" altLang="zh-CN" dirty="0" smtClean="0"/>
              <a:t>】:https://9ppt.taobao.com</a:t>
            </a:r>
            <a:r>
              <a:rPr lang="zh-CN" altLang="en-US" dirty="0" smtClean="0"/>
              <a:t>，专业</a:t>
            </a:r>
            <a:r>
              <a:rPr lang="en-US" altLang="zh-CN" dirty="0" smtClean="0"/>
              <a:t>PPT</a:t>
            </a:r>
            <a:r>
              <a:rPr lang="zh-CN" altLang="en-US" dirty="0" smtClean="0"/>
              <a:t>老师为你解决所有</a:t>
            </a:r>
            <a:r>
              <a:rPr lang="en-US" altLang="zh-CN" dirty="0" smtClean="0"/>
              <a:t>PPT</a:t>
            </a:r>
            <a:r>
              <a:rPr lang="zh-CN" altLang="en-US" dirty="0" smtClean="0"/>
              <a:t>问题！</a:t>
            </a:r>
            <a:endParaRPr lang="zh-CN" altLang="en-US" dirty="0" smtClean="0"/>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7F7A2D0-6E26-42CB-A1FC-1BE3E6861CD8}" type="slidenum">
              <a:rPr lang="zh-CN" altLang="en-US" smtClean="0">
                <a:latin typeface="等线" pitchFamily="2" charset="-122"/>
                <a:ea typeface="等线" pitchFamily="2" charset="-122"/>
              </a:rPr>
            </a:fld>
            <a:endParaRPr lang="zh-CN" altLang="en-US" smtClean="0">
              <a:latin typeface="等线" pitchFamily="2" charset="-122"/>
              <a:ea typeface="等线"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版权声明：</a:t>
            </a:r>
            <a:r>
              <a:rPr lang="en-US" altLang="zh-CN" dirty="0" smtClean="0"/>
              <a:t>300</a:t>
            </a:r>
            <a:r>
              <a:rPr lang="zh-CN" altLang="en-US" dirty="0" smtClean="0"/>
              <a:t>套精品模板商业授权，请联系</a:t>
            </a:r>
            <a:r>
              <a:rPr lang="en-US" altLang="zh-CN" dirty="0" smtClean="0"/>
              <a:t>【</a:t>
            </a:r>
            <a:r>
              <a:rPr lang="zh-CN" altLang="en-US" dirty="0" smtClean="0"/>
              <a:t>锐旗设计</a:t>
            </a:r>
            <a:r>
              <a:rPr lang="en-US" altLang="zh-CN" dirty="0" smtClean="0"/>
              <a:t>】:https://9ppt.taobao.com</a:t>
            </a:r>
            <a:r>
              <a:rPr lang="zh-CN" altLang="en-US" dirty="0" smtClean="0"/>
              <a:t>，专业</a:t>
            </a:r>
            <a:r>
              <a:rPr lang="en-US" altLang="zh-CN" dirty="0" smtClean="0"/>
              <a:t>PPT</a:t>
            </a:r>
            <a:r>
              <a:rPr lang="zh-CN" altLang="en-US" dirty="0" smtClean="0"/>
              <a:t>老师为你解决所有</a:t>
            </a:r>
            <a:r>
              <a:rPr lang="en-US" altLang="zh-CN" dirty="0" smtClean="0"/>
              <a:t>PPT</a:t>
            </a:r>
            <a:r>
              <a:rPr lang="zh-CN" altLang="en-US" dirty="0" smtClean="0"/>
              <a:t>问题！</a:t>
            </a:r>
            <a:endParaRPr lang="zh-CN" altLang="en-US" dirty="0"/>
          </a:p>
        </p:txBody>
      </p:sp>
      <p:sp>
        <p:nvSpPr>
          <p:cNvPr id="4" name="灯片编号占位符 3"/>
          <p:cNvSpPr>
            <a:spLocks noGrp="1"/>
          </p:cNvSpPr>
          <p:nvPr>
            <p:ph type="sldNum" sz="quarter" idx="10"/>
          </p:nvPr>
        </p:nvSpPr>
        <p:spPr/>
        <p:txBody>
          <a:bodyPr/>
          <a:lstStyle/>
          <a:p>
            <a:pPr>
              <a:defRPr/>
            </a:pPr>
            <a:fld id="{9125B56A-3DBC-45E4-9F8C-8EB14D10B9D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矩形 3"/>
          <p:cNvSpPr/>
          <p:nvPr userDrawn="1"/>
        </p:nvSpPr>
        <p:spPr>
          <a:xfrm>
            <a:off x="4354513" y="-635000"/>
            <a:ext cx="727075" cy="63500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矩形 4"/>
          <p:cNvSpPr/>
          <p:nvPr userDrawn="1"/>
        </p:nvSpPr>
        <p:spPr>
          <a:xfrm>
            <a:off x="5348288" y="-635000"/>
            <a:ext cx="725487" cy="635000"/>
          </a:xfrm>
          <a:prstGeom prst="rect">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矩形 5"/>
          <p:cNvSpPr/>
          <p:nvPr userDrawn="1"/>
        </p:nvSpPr>
        <p:spPr>
          <a:xfrm>
            <a:off x="6340475" y="-635000"/>
            <a:ext cx="725488" cy="635000"/>
          </a:xfrm>
          <a:prstGeom prst="rect">
            <a:avLst/>
          </a:pr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6"/>
          <p:cNvSpPr/>
          <p:nvPr userDrawn="1"/>
        </p:nvSpPr>
        <p:spPr>
          <a:xfrm>
            <a:off x="7332663" y="-635000"/>
            <a:ext cx="727075" cy="635000"/>
          </a:xfrm>
          <a:prstGeom prst="rect">
            <a:avLst/>
          </a:pr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8" name="日期占位符 3"/>
          <p:cNvSpPr>
            <a:spLocks noGrp="1"/>
          </p:cNvSpPr>
          <p:nvPr>
            <p:ph type="dt" sz="half" idx="10"/>
          </p:nvPr>
        </p:nvSpPr>
        <p:spPr/>
        <p:txBody>
          <a:bodyPr/>
          <a:lstStyle>
            <a:lvl1pPr>
              <a:defRPr/>
            </a:lvl1pPr>
          </a:lstStyle>
          <a:p>
            <a:pPr>
              <a:defRPr/>
            </a:pPr>
            <a:fld id="{ADC0D994-80B8-4FC9-A3A8-D6716D8402D7}" type="datetimeFigureOut">
              <a:rPr lang="zh-CN" altLang="en-US"/>
            </a:fld>
            <a:endParaRPr lang="zh-CN" altLang="en-US"/>
          </a:p>
        </p:txBody>
      </p:sp>
      <p:sp>
        <p:nvSpPr>
          <p:cNvPr id="9" name="页脚占位符 4"/>
          <p:cNvSpPr>
            <a:spLocks noGrp="1"/>
          </p:cNvSpPr>
          <p:nvPr>
            <p:ph type="ftr" sz="quarter" idx="11"/>
          </p:nvPr>
        </p:nvSpPr>
        <p:spPr/>
        <p:txBody>
          <a:bodyPr/>
          <a:lstStyle>
            <a:lvl1pPr>
              <a:defRPr/>
            </a:lvl1pPr>
          </a:lstStyle>
          <a:p>
            <a:pPr>
              <a:defRPr/>
            </a:pPr>
            <a:endParaRPr lang="zh-CN" altLang="en-US"/>
          </a:p>
        </p:txBody>
      </p:sp>
      <p:sp>
        <p:nvSpPr>
          <p:cNvPr id="10" name="灯片编号占位符 5"/>
          <p:cNvSpPr>
            <a:spLocks noGrp="1"/>
          </p:cNvSpPr>
          <p:nvPr>
            <p:ph type="sldNum" sz="quarter" idx="12"/>
          </p:nvPr>
        </p:nvSpPr>
        <p:spPr/>
        <p:txBody>
          <a:bodyPr/>
          <a:lstStyle>
            <a:lvl1pPr>
              <a:defRPr/>
            </a:lvl1pPr>
          </a:lstStyle>
          <a:p>
            <a:pPr>
              <a:defRPr/>
            </a:pPr>
            <a:fld id="{7ED633B5-7627-4AB2-BA1D-D13942A7C722}" type="slidenum">
              <a:rPr lang="zh-CN" altLang="en-US"/>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BD357AC0-5D77-4230-88F1-A9A6667A77F3}"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55C5D5E5-7B37-4A74-BF88-69448A0A7E69}"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19EDAB08-1CF6-4C43-A920-2179BF26F68A}"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F15A8C7-95FD-44BF-9544-E75299FC2E0D}"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7531D351-7A7B-42CD-9539-EAF7EFD93439}"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0215DE58-A9F7-47F8-B1A5-3482AB88A86D}" type="slidenum">
              <a:rPr lang="zh-CN" altLang="en-US"/>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pPr>
              <a:defRPr/>
            </a:pPr>
            <a:fld id="{AE928CAF-8369-4795-AF33-3A4767222B91}"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7EFD819-AC47-454A-BD59-4214FC721B4D}" type="slidenum">
              <a:rPr lang="zh-CN" altLang="en-US"/>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47095DD4-4F3B-4808-A30D-7D90FE156196}"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4E756093-4A46-499A-9884-1C2D0032A2BD}"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0F38ECF9-734B-498A-AED7-22FBE7C54B7D}" type="datetimeFigureOut">
              <a:rPr lang="zh-CN" altLang="en-US"/>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B86CD987-8BDA-4450-AC09-E25E4FCA7BD8}"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E40078CA-1F4D-47CD-9154-F02C31F7FB8A}" type="datetimeFigureOut">
              <a:rPr lang="zh-CN" altLang="en-US"/>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6AE03EF7-31BD-4E45-ACFC-2AD2C196B30B}"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E38C98D2-7900-47B0-8797-F2A465A4E0BC}"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EC14287A-F440-4F72-A425-03D3EEDCF104}"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3"/>
          <p:cNvSpPr>
            <a:spLocks noGrp="1"/>
          </p:cNvSpPr>
          <p:nvPr>
            <p:ph type="dt" sz="half" idx="10"/>
          </p:nvPr>
        </p:nvSpPr>
        <p:spPr/>
        <p:txBody>
          <a:bodyPr/>
          <a:lstStyle>
            <a:lvl1pPr>
              <a:defRPr/>
            </a:lvl1pPr>
          </a:lstStyle>
          <a:p>
            <a:pPr>
              <a:defRPr/>
            </a:pPr>
            <a:fld id="{B3C912FA-D875-4380-840D-80FF85EE7454}"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0576A3F9-A94C-4408-9B16-290FB94441D5}"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3"/>
          <p:cNvSpPr>
            <a:spLocks noGrp="1"/>
          </p:cNvSpPr>
          <p:nvPr>
            <p:ph type="dt" sz="half" idx="10"/>
          </p:nvPr>
        </p:nvSpPr>
        <p:spPr/>
        <p:txBody>
          <a:bodyPr/>
          <a:lstStyle>
            <a:lvl1pPr>
              <a:defRPr/>
            </a:lvl1pPr>
          </a:lstStyle>
          <a:p>
            <a:pPr>
              <a:defRPr/>
            </a:pPr>
            <a:fld id="{F27E70ED-B919-4EE0-AAE4-DDCC899DA985}"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94396033-7AC3-43DA-ABC7-DC3B472055B9}"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Calibri" panose="020F0502020204030204"/>
              </a:defRPr>
            </a:lvl1pPr>
          </a:lstStyle>
          <a:p>
            <a:pPr>
              <a:defRPr/>
            </a:pPr>
            <a:fld id="{51113AF7-8E6F-4278-AF14-1BCE30728F88}" type="datetimeFigureOut">
              <a:rPr lang="zh-CN" altLang="en-US"/>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Calibri" panose="020F0502020204030204"/>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eaLnBrk="1" hangingPunct="1">
              <a:defRPr sz="1200">
                <a:solidFill>
                  <a:srgbClr val="898989"/>
                </a:solidFill>
              </a:defRPr>
            </a:lvl1pPr>
          </a:lstStyle>
          <a:p>
            <a:pPr>
              <a:defRPr/>
            </a:pPr>
            <a:fld id="{CF0A8334-D66D-4FC8-ABFE-8D7C9EA2E675}"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nvGrpSpPr>
          <p:cNvPr id="3087" name="组合 17"/>
          <p:cNvGrpSpPr/>
          <p:nvPr/>
        </p:nvGrpSpPr>
        <p:grpSpPr bwMode="auto">
          <a:xfrm>
            <a:off x="5038726" y="2366328"/>
            <a:ext cx="6234113" cy="2124465"/>
            <a:chOff x="83682" y="2379371"/>
            <a:chExt cx="6234569" cy="2123994"/>
          </a:xfrm>
        </p:grpSpPr>
        <p:sp>
          <p:nvSpPr>
            <p:cNvPr id="3089" name="文本框 18"/>
            <p:cNvSpPr txBox="1">
              <a:spLocks noChangeArrowheads="1"/>
            </p:cNvSpPr>
            <p:nvPr/>
          </p:nvSpPr>
          <p:spPr bwMode="auto">
            <a:xfrm>
              <a:off x="271278" y="2379371"/>
              <a:ext cx="4115955" cy="1070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sz="6000" b="1">
                  <a:solidFill>
                    <a:srgbClr val="2DCCDF"/>
                  </a:solidFill>
                  <a:latin typeface="微软雅黑" panose="020B0503020204020204" pitchFamily="34" charset="-122"/>
                  <a:ea typeface="微软雅黑" panose="020B0503020204020204" pitchFamily="34" charset="-122"/>
                </a:rPr>
                <a:t>联盟消消乐</a:t>
              </a:r>
              <a:endParaRPr lang="zh-CN" sz="6000" b="1">
                <a:solidFill>
                  <a:srgbClr val="2DCCDF"/>
                </a:solidFill>
                <a:latin typeface="微软雅黑" panose="020B0503020204020204" pitchFamily="34" charset="-122"/>
                <a:ea typeface="微软雅黑" panose="020B0503020204020204" pitchFamily="34" charset="-122"/>
              </a:endParaRPr>
            </a:p>
          </p:txBody>
        </p:sp>
        <p:sp>
          <p:nvSpPr>
            <p:cNvPr id="3090" name="文本框 19"/>
            <p:cNvSpPr txBox="1">
              <a:spLocks noChangeArrowheads="1"/>
            </p:cNvSpPr>
            <p:nvPr/>
          </p:nvSpPr>
          <p:spPr bwMode="auto">
            <a:xfrm>
              <a:off x="83682" y="3530761"/>
              <a:ext cx="6234569" cy="972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5400" b="1">
                  <a:solidFill>
                    <a:srgbClr val="353A3E"/>
                  </a:solidFill>
                  <a:latin typeface="微软雅黑" panose="020B0503020204020204" pitchFamily="34" charset="-122"/>
                  <a:ea typeface="微软雅黑" panose="020B0503020204020204" pitchFamily="34" charset="-122"/>
                </a:rPr>
                <a:t> </a:t>
              </a:r>
              <a:r>
                <a:rPr lang="zh-CN" altLang="en-US" sz="5400" b="1">
                  <a:solidFill>
                    <a:srgbClr val="353A3E"/>
                  </a:solidFill>
                  <a:latin typeface="微软雅黑" panose="020B0503020204020204" pitchFamily="34" charset="-122"/>
                  <a:ea typeface="微软雅黑" panose="020B0503020204020204" pitchFamily="34" charset="-122"/>
                </a:rPr>
                <a:t>需求说明书</a:t>
              </a:r>
              <a:endParaRPr lang="zh-CN" altLang="en-US" sz="5400" b="1">
                <a:solidFill>
                  <a:srgbClr val="353A3E"/>
                </a:solidFill>
                <a:latin typeface="微软雅黑" panose="020B0503020204020204" pitchFamily="34" charset="-122"/>
                <a:ea typeface="微软雅黑" panose="020B0503020204020204" pitchFamily="34" charset="-122"/>
              </a:endParaRPr>
            </a:p>
          </p:txBody>
        </p:sp>
      </p:grpSp>
      <p:pic>
        <p:nvPicPr>
          <p:cNvPr id="2" name="图片 1" descr="G13"/>
          <p:cNvPicPr>
            <a:picLocks noChangeAspect="1"/>
          </p:cNvPicPr>
          <p:nvPr/>
        </p:nvPicPr>
        <p:blipFill>
          <a:blip r:embed="rId1"/>
          <a:stretch>
            <a:fillRect/>
          </a:stretch>
        </p:blipFill>
        <p:spPr>
          <a:xfrm>
            <a:off x="8874125" y="121285"/>
            <a:ext cx="3219450" cy="2411095"/>
          </a:xfrm>
          <a:prstGeom prst="rect">
            <a:avLst/>
          </a:prstGeom>
        </p:spPr>
      </p:pic>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38455" y="294005"/>
            <a:ext cx="2434590" cy="422275"/>
            <a:chOff x="533" y="463"/>
            <a:chExt cx="3834" cy="665"/>
          </a:xfrm>
        </p:grpSpPr>
        <p:sp>
          <p:nvSpPr>
            <p:cNvPr id="9218" name="文本框 23"/>
            <p:cNvSpPr txBox="1">
              <a:spLocks noChangeArrowheads="1"/>
            </p:cNvSpPr>
            <p:nvPr/>
          </p:nvSpPr>
          <p:spPr bwMode="auto">
            <a:xfrm>
              <a:off x="1165" y="470"/>
              <a:ext cx="3203" cy="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000" b="1">
                  <a:solidFill>
                    <a:srgbClr val="F77258"/>
                  </a:solidFill>
                  <a:latin typeface="微软雅黑" panose="020B0503020204020204" pitchFamily="34" charset="-122"/>
                  <a:ea typeface="微软雅黑" panose="020B0503020204020204" pitchFamily="34" charset="-122"/>
                </a:rPr>
                <a:t>2.1 </a:t>
              </a:r>
              <a:r>
                <a:rPr lang="zh-CN" altLang="en-US" sz="2000" b="1">
                  <a:solidFill>
                    <a:srgbClr val="F77258"/>
                  </a:solidFill>
                  <a:latin typeface="微软雅黑" panose="020B0503020204020204" pitchFamily="34" charset="-122"/>
                  <a:ea typeface="微软雅黑" panose="020B0503020204020204" pitchFamily="34" charset="-122"/>
                </a:rPr>
                <a:t>产品的功能</a:t>
              </a:r>
              <a:endParaRPr lang="zh-CN" altLang="en-US" sz="2000" b="1">
                <a:solidFill>
                  <a:srgbClr val="F77258"/>
                </a:solidFill>
                <a:latin typeface="微软雅黑" panose="020B0503020204020204" pitchFamily="34" charset="-122"/>
                <a:ea typeface="微软雅黑" panose="020B0503020204020204" pitchFamily="34" charset="-122"/>
              </a:endParaRPr>
            </a:p>
          </p:txBody>
        </p:sp>
        <p:grpSp>
          <p:nvGrpSpPr>
            <p:cNvPr id="9219" name="组合 29"/>
            <p:cNvGrpSpPr/>
            <p:nvPr/>
          </p:nvGrpSpPr>
          <p:grpSpPr bwMode="auto">
            <a:xfrm>
              <a:off x="533" y="463"/>
              <a:ext cx="525" cy="647"/>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sp>
        <p:nvSpPr>
          <p:cNvPr id="9237" name="矩形 22"/>
          <p:cNvSpPr>
            <a:spLocks noChangeArrowheads="1"/>
          </p:cNvSpPr>
          <p:nvPr/>
        </p:nvSpPr>
        <p:spPr bwMode="auto">
          <a:xfrm>
            <a:off x="832485" y="797560"/>
            <a:ext cx="4932680" cy="1316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6025" eaLnBrk="1" hangingPunct="1">
              <a:lnSpc>
                <a:spcPct val="120000"/>
              </a:lnSpc>
              <a:spcBef>
                <a:spcPct val="20000"/>
              </a:spcBef>
            </a:pPr>
            <a:r>
              <a:rPr lang="en-US" altLang="zh-CN" sz="24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Arial" panose="020B0604020202020204" pitchFamily="34" charset="0"/>
              </a:rPr>
              <a:t>实现联盟消消乐的游戏功能</a:t>
            </a:r>
            <a:r>
              <a:rPr lang="zh-CN" altLang="en-US" sz="24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Arial" panose="020B0604020202020204" pitchFamily="34" charset="0"/>
              </a:rPr>
              <a:t>，顺畅的运行游戏，给玩家提供极好的游戏体验</a:t>
            </a:r>
            <a:endParaRPr lang="zh-CN" altLang="en-US" sz="24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2" name="组合 1"/>
          <p:cNvGrpSpPr/>
          <p:nvPr/>
        </p:nvGrpSpPr>
        <p:grpSpPr>
          <a:xfrm>
            <a:off x="6320155" y="634365"/>
            <a:ext cx="5629910" cy="4750435"/>
            <a:chOff x="1540" y="2635"/>
            <a:chExt cx="7088" cy="4432"/>
          </a:xfrm>
        </p:grpSpPr>
        <p:pic>
          <p:nvPicPr>
            <p:cNvPr id="9220"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540" y="2635"/>
              <a:ext cx="7088" cy="4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图片 25"/>
            <p:cNvPicPr>
              <a:picLocks noChangeAspect="1"/>
            </p:cNvPicPr>
            <p:nvPr/>
          </p:nvPicPr>
          <p:blipFill>
            <a:blip r:embed="rId2"/>
            <a:srcRect l="802" t="3773" r="803" b="2150"/>
            <a:stretch>
              <a:fillRect/>
            </a:stretch>
          </p:blipFill>
          <p:spPr>
            <a:xfrm>
              <a:off x="2560" y="3040"/>
              <a:ext cx="4900" cy="3120"/>
            </a:xfrm>
            <a:custGeom>
              <a:avLst/>
              <a:gdLst>
                <a:gd name="connsiteX0" fmla="*/ 0 w 3111500"/>
                <a:gd name="connsiteY0" fmla="*/ 0 h 1968500"/>
                <a:gd name="connsiteX1" fmla="*/ 3111500 w 3111500"/>
                <a:gd name="connsiteY1" fmla="*/ 0 h 1968500"/>
                <a:gd name="connsiteX2" fmla="*/ 3111500 w 3111500"/>
                <a:gd name="connsiteY2" fmla="*/ 1968500 h 1968500"/>
                <a:gd name="connsiteX3" fmla="*/ 0 w 3111500"/>
                <a:gd name="connsiteY3" fmla="*/ 1968500 h 1968500"/>
              </a:gdLst>
              <a:ahLst/>
              <a:cxnLst>
                <a:cxn ang="0">
                  <a:pos x="connsiteX0" y="connsiteY0"/>
                </a:cxn>
                <a:cxn ang="0">
                  <a:pos x="connsiteX1" y="connsiteY1"/>
                </a:cxn>
                <a:cxn ang="0">
                  <a:pos x="connsiteX2" y="connsiteY2"/>
                </a:cxn>
                <a:cxn ang="0">
                  <a:pos x="connsiteX3" y="connsiteY3"/>
                </a:cxn>
              </a:cxnLst>
              <a:rect l="l" t="t" r="r" b="b"/>
              <a:pathLst>
                <a:path w="3111500" h="1968500">
                  <a:moveTo>
                    <a:pt x="0" y="0"/>
                  </a:moveTo>
                  <a:lnTo>
                    <a:pt x="3111500" y="0"/>
                  </a:lnTo>
                  <a:lnTo>
                    <a:pt x="3111500" y="1968500"/>
                  </a:lnTo>
                  <a:lnTo>
                    <a:pt x="0" y="1968500"/>
                  </a:lnTo>
                  <a:close/>
                </a:path>
              </a:pathLst>
            </a:custGeom>
          </p:spPr>
        </p:pic>
      </p:grpSp>
      <p:grpSp>
        <p:nvGrpSpPr>
          <p:cNvPr id="4" name="组合 3"/>
          <p:cNvGrpSpPr/>
          <p:nvPr/>
        </p:nvGrpSpPr>
        <p:grpSpPr>
          <a:xfrm>
            <a:off x="338455" y="2275205"/>
            <a:ext cx="2435225" cy="422275"/>
            <a:chOff x="533" y="463"/>
            <a:chExt cx="3835" cy="665"/>
          </a:xfrm>
        </p:grpSpPr>
        <p:sp>
          <p:nvSpPr>
            <p:cNvPr id="5" name="文本框 23"/>
            <p:cNvSpPr txBox="1">
              <a:spLocks noChangeArrowheads="1"/>
            </p:cNvSpPr>
            <p:nvPr/>
          </p:nvSpPr>
          <p:spPr bwMode="auto">
            <a:xfrm>
              <a:off x="1165" y="470"/>
              <a:ext cx="3203" cy="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000" b="1">
                  <a:solidFill>
                    <a:srgbClr val="F77258"/>
                  </a:solidFill>
                  <a:latin typeface="微软雅黑" panose="020B0503020204020204" pitchFamily="34" charset="-122"/>
                  <a:ea typeface="微软雅黑" panose="020B0503020204020204" pitchFamily="34" charset="-122"/>
                </a:rPr>
                <a:t>2.2 </a:t>
              </a:r>
              <a:r>
                <a:rPr lang="zh-CN" altLang="en-US" sz="2000" b="1">
                  <a:solidFill>
                    <a:srgbClr val="F77258"/>
                  </a:solidFill>
                  <a:latin typeface="微软雅黑" panose="020B0503020204020204" pitchFamily="34" charset="-122"/>
                  <a:ea typeface="微软雅黑" panose="020B0503020204020204" pitchFamily="34" charset="-122"/>
                </a:rPr>
                <a:t>用户特征</a:t>
              </a:r>
              <a:endParaRPr lang="zh-CN" altLang="en-US" sz="2000" b="1">
                <a:solidFill>
                  <a:srgbClr val="F77258"/>
                </a:solidFill>
                <a:latin typeface="微软雅黑" panose="020B0503020204020204" pitchFamily="34" charset="-122"/>
                <a:ea typeface="微软雅黑" panose="020B0503020204020204" pitchFamily="34" charset="-122"/>
              </a:endParaRPr>
            </a:p>
          </p:txBody>
        </p:sp>
        <p:grpSp>
          <p:nvGrpSpPr>
            <p:cNvPr id="6" name="组合 29"/>
            <p:cNvGrpSpPr/>
            <p:nvPr/>
          </p:nvGrpSpPr>
          <p:grpSpPr bwMode="auto">
            <a:xfrm>
              <a:off x="533" y="463"/>
              <a:ext cx="525" cy="647"/>
              <a:chOff x="10668001" y="925959"/>
              <a:chExt cx="444498" cy="545940"/>
            </a:xfrm>
          </p:grpSpPr>
          <p:sp>
            <p:nvSpPr>
              <p:cNvPr id="13" name="等腰三角形 12"/>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等腰三角形 13"/>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grpSp>
        <p:nvGrpSpPr>
          <p:cNvPr id="15" name="组合 14"/>
          <p:cNvGrpSpPr/>
          <p:nvPr/>
        </p:nvGrpSpPr>
        <p:grpSpPr>
          <a:xfrm>
            <a:off x="338455" y="4264025"/>
            <a:ext cx="2435225" cy="422275"/>
            <a:chOff x="533" y="463"/>
            <a:chExt cx="3835" cy="665"/>
          </a:xfrm>
        </p:grpSpPr>
        <p:sp>
          <p:nvSpPr>
            <p:cNvPr id="21" name="文本框 23"/>
            <p:cNvSpPr txBox="1">
              <a:spLocks noChangeArrowheads="1"/>
            </p:cNvSpPr>
            <p:nvPr/>
          </p:nvSpPr>
          <p:spPr bwMode="auto">
            <a:xfrm>
              <a:off x="1165" y="470"/>
              <a:ext cx="3203" cy="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000" b="1">
                  <a:solidFill>
                    <a:srgbClr val="F77258"/>
                  </a:solidFill>
                  <a:latin typeface="微软雅黑" panose="020B0503020204020204" pitchFamily="34" charset="-122"/>
                  <a:ea typeface="微软雅黑" panose="020B0503020204020204" pitchFamily="34" charset="-122"/>
                </a:rPr>
                <a:t>2.3 </a:t>
              </a:r>
              <a:r>
                <a:rPr lang="zh-CN" altLang="en-US" sz="2000" b="1">
                  <a:solidFill>
                    <a:srgbClr val="F77258"/>
                  </a:solidFill>
                  <a:latin typeface="微软雅黑" panose="020B0503020204020204" pitchFamily="34" charset="-122"/>
                  <a:ea typeface="微软雅黑" panose="020B0503020204020204" pitchFamily="34" charset="-122"/>
                </a:rPr>
                <a:t>运行环境</a:t>
              </a:r>
              <a:endParaRPr lang="zh-CN" altLang="en-US" sz="2000" b="1">
                <a:solidFill>
                  <a:srgbClr val="F77258"/>
                </a:solidFill>
                <a:latin typeface="微软雅黑" panose="020B0503020204020204" pitchFamily="34" charset="-122"/>
                <a:ea typeface="微软雅黑" panose="020B0503020204020204" pitchFamily="34" charset="-122"/>
              </a:endParaRPr>
            </a:p>
          </p:txBody>
        </p:sp>
        <p:grpSp>
          <p:nvGrpSpPr>
            <p:cNvPr id="23" name="组合 29"/>
            <p:cNvGrpSpPr/>
            <p:nvPr/>
          </p:nvGrpSpPr>
          <p:grpSpPr bwMode="auto">
            <a:xfrm>
              <a:off x="533" y="463"/>
              <a:ext cx="525" cy="647"/>
              <a:chOff x="10668001" y="925959"/>
              <a:chExt cx="444498" cy="545940"/>
            </a:xfrm>
          </p:grpSpPr>
          <p:sp>
            <p:nvSpPr>
              <p:cNvPr id="24" name="等腰三角形 23"/>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等腰三角形 24"/>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sp>
        <p:nvSpPr>
          <p:cNvPr id="34" name="文本框 33"/>
          <p:cNvSpPr txBox="1"/>
          <p:nvPr/>
        </p:nvSpPr>
        <p:spPr>
          <a:xfrm>
            <a:off x="832485" y="2872740"/>
            <a:ext cx="4693285" cy="1214755"/>
          </a:xfrm>
          <a:prstGeom prst="rect">
            <a:avLst/>
          </a:prstGeom>
          <a:noFill/>
        </p:spPr>
        <p:txBody>
          <a:bodyPr wrap="square" rtlCol="0">
            <a:spAutoFit/>
          </a:bodyPr>
          <a:p>
            <a:r>
              <a:rPr lang="zh-CN" altLang="en-US" sz="240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喜欢休闲类游戏、对英雄联盟这款游戏热衷、喜欢与玩家互动竞技的人群。</a:t>
            </a:r>
            <a:endParaRPr lang="zh-CN" altLang="en-US" sz="240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35" name="文本框 34"/>
          <p:cNvSpPr txBox="1"/>
          <p:nvPr/>
        </p:nvSpPr>
        <p:spPr>
          <a:xfrm>
            <a:off x="832485" y="4964430"/>
            <a:ext cx="4532630" cy="483235"/>
          </a:xfrm>
          <a:prstGeom prst="rect">
            <a:avLst/>
          </a:prstGeom>
          <a:noFill/>
        </p:spPr>
        <p:txBody>
          <a:bodyPr wrap="square" rtlCol="0">
            <a:spAutoFit/>
          </a:bodyPr>
          <a:p>
            <a:r>
              <a:rPr lang="en-US" altLang="zh-CN" sz="2400">
                <a:latin typeface="微软雅黑" panose="020B0503020204020204" pitchFamily="34" charset="-122"/>
                <a:ea typeface="微软雅黑" panose="020B0503020204020204" pitchFamily="34" charset="-122"/>
              </a:rPr>
              <a:t>w</a:t>
            </a:r>
            <a:r>
              <a:rPr lang="zh-CN" altLang="en-US" sz="2400">
                <a:latin typeface="微软雅黑" panose="020B0503020204020204" pitchFamily="34" charset="-122"/>
                <a:ea typeface="微软雅黑" panose="020B0503020204020204" pitchFamily="34" charset="-122"/>
              </a:rPr>
              <a:t>in7,win10，win</a:t>
            </a:r>
            <a:r>
              <a:rPr lang="en-US" altLang="zh-CN" sz="2400">
                <a:latin typeface="微软雅黑" panose="020B0503020204020204" pitchFamily="34" charset="-122"/>
                <a:ea typeface="微软雅黑" panose="020B0503020204020204" pitchFamily="34" charset="-122"/>
              </a:rPr>
              <a:t>dows</a:t>
            </a:r>
            <a:r>
              <a:rPr lang="zh-CN" altLang="en-US" sz="2400">
                <a:latin typeface="微软雅黑" panose="020B0503020204020204" pitchFamily="34" charset="-122"/>
                <a:ea typeface="微软雅黑" panose="020B0503020204020204" pitchFamily="34" charset="-122"/>
              </a:rPr>
              <a:t> xp</a:t>
            </a:r>
            <a:endParaRPr lang="zh-CN" altLang="en-US" sz="2400">
              <a:latin typeface="微软雅黑" panose="020B0503020204020204" pitchFamily="34" charset="-122"/>
              <a:ea typeface="微软雅黑" panose="020B0503020204020204" pitchFamily="34" charset="-122"/>
            </a:endParaRPr>
          </a:p>
        </p:txBody>
      </p:sp>
    </p:spTree>
  </p:cSld>
  <p:clrMapOvr>
    <a:masterClrMapping/>
  </p:clrMapOvr>
  <p:transition>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nvGrpSpPr>
          <p:cNvPr id="21520" name="组合 17"/>
          <p:cNvGrpSpPr/>
          <p:nvPr/>
        </p:nvGrpSpPr>
        <p:grpSpPr bwMode="auto">
          <a:xfrm rot="0">
            <a:off x="5226685" y="2244725"/>
            <a:ext cx="6233795" cy="1767840"/>
            <a:chOff x="271020" y="2420002"/>
            <a:chExt cx="6234569" cy="1767190"/>
          </a:xfrm>
        </p:grpSpPr>
        <p:sp>
          <p:nvSpPr>
            <p:cNvPr id="21522" name="文本框 18"/>
            <p:cNvSpPr txBox="1">
              <a:spLocks noChangeArrowheads="1"/>
            </p:cNvSpPr>
            <p:nvPr/>
          </p:nvSpPr>
          <p:spPr bwMode="auto">
            <a:xfrm>
              <a:off x="297950" y="2420002"/>
              <a:ext cx="411595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6000" b="1">
                  <a:solidFill>
                    <a:srgbClr val="2DCCDF"/>
                  </a:solidFill>
                  <a:latin typeface="微软雅黑" panose="020B0503020204020204" pitchFamily="34" charset="-122"/>
                  <a:ea typeface="微软雅黑" panose="020B0503020204020204" pitchFamily="34" charset="-122"/>
                </a:rPr>
                <a:t>Part  03</a:t>
              </a:r>
              <a:endParaRPr lang="zh-CN" altLang="en-US" sz="6000" b="1">
                <a:solidFill>
                  <a:srgbClr val="2DCCDF"/>
                </a:solidFill>
                <a:latin typeface="微软雅黑" panose="020B0503020204020204" pitchFamily="34" charset="-122"/>
                <a:ea typeface="微软雅黑" panose="020B0503020204020204" pitchFamily="34" charset="-122"/>
              </a:endParaRPr>
            </a:p>
          </p:txBody>
        </p:sp>
        <p:sp>
          <p:nvSpPr>
            <p:cNvPr id="21523" name="文本框 19"/>
            <p:cNvSpPr txBox="1">
              <a:spLocks noChangeArrowheads="1"/>
            </p:cNvSpPr>
            <p:nvPr/>
          </p:nvSpPr>
          <p:spPr bwMode="auto">
            <a:xfrm>
              <a:off x="271020" y="3269736"/>
              <a:ext cx="6234569" cy="917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5400" b="1">
                  <a:solidFill>
                    <a:srgbClr val="F77258"/>
                  </a:solidFill>
                  <a:latin typeface="微软雅黑" panose="020B0503020204020204" pitchFamily="34" charset="-122"/>
                  <a:ea typeface="微软雅黑" panose="020B0503020204020204" pitchFamily="34" charset="-122"/>
                </a:rPr>
                <a:t>系统特性</a:t>
              </a:r>
              <a:endParaRPr lang="zh-CN" altLang="en-US" sz="5400" b="1">
                <a:solidFill>
                  <a:srgbClr val="F77258"/>
                </a:solidFill>
                <a:latin typeface="微软雅黑" panose="020B0503020204020204" pitchFamily="34" charset="-122"/>
                <a:ea typeface="微软雅黑" panose="020B0503020204020204" pitchFamily="34" charset="-122"/>
              </a:endParaRPr>
            </a:p>
          </p:txBody>
        </p:sp>
      </p:grpSp>
    </p:spTree>
  </p:cSld>
  <p:clrMapOvr>
    <a:masterClrMapping/>
  </p:clrMapOvr>
  <p:transition>
    <p:pull dir="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框 23"/>
          <p:cNvSpPr txBox="1">
            <a:spLocks noChangeArrowheads="1"/>
          </p:cNvSpPr>
          <p:nvPr/>
        </p:nvSpPr>
        <p:spPr bwMode="auto">
          <a:xfrm>
            <a:off x="739775" y="298450"/>
            <a:ext cx="5730240"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a:solidFill>
                  <a:srgbClr val="F77258"/>
                </a:solidFill>
                <a:latin typeface="微软雅黑" panose="020B0503020204020204" pitchFamily="34" charset="-122"/>
                <a:ea typeface="微软雅黑" panose="020B0503020204020204" pitchFamily="34" charset="-122"/>
              </a:rPr>
              <a:t>系统特性通过绘制的各种图形来展示</a:t>
            </a:r>
            <a:endParaRPr lang="zh-CN" altLang="en-US" sz="2000" b="1">
              <a:solidFill>
                <a:srgbClr val="F77258"/>
              </a:solidFill>
              <a:latin typeface="微软雅黑" panose="020B0503020204020204" pitchFamily="34" charset="-122"/>
              <a:ea typeface="微软雅黑" panose="020B0503020204020204" pitchFamily="34" charset="-122"/>
            </a:endParaRPr>
          </a:p>
        </p:txBody>
      </p:sp>
      <p:grpSp>
        <p:nvGrpSpPr>
          <p:cNvPr id="11267"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2" name="组合 1"/>
          <p:cNvGrpSpPr/>
          <p:nvPr/>
        </p:nvGrpSpPr>
        <p:grpSpPr>
          <a:xfrm>
            <a:off x="1019175" y="2066925"/>
            <a:ext cx="1828800" cy="1828800"/>
            <a:chOff x="1605" y="3255"/>
            <a:chExt cx="2880" cy="2880"/>
          </a:xfrm>
        </p:grpSpPr>
        <p:sp>
          <p:nvSpPr>
            <p:cNvPr id="6" name="Oval 1"/>
            <p:cNvSpPr/>
            <p:nvPr/>
          </p:nvSpPr>
          <p:spPr>
            <a:xfrm>
              <a:off x="1605" y="3255"/>
              <a:ext cx="2880" cy="2880"/>
            </a:xfrm>
            <a:prstGeom prst="ellipse">
              <a:avLst/>
            </a:prstGeom>
            <a:noFill/>
            <a:ln w="3175" cmpd="sng">
              <a:solidFill>
                <a:srgbClr val="F040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400">
                <a:solidFill>
                  <a:schemeClr val="tx1"/>
                </a:solidFill>
              </a:endParaRPr>
            </a:p>
          </p:txBody>
        </p:sp>
        <p:sp>
          <p:nvSpPr>
            <p:cNvPr id="7" name="Oval 5"/>
            <p:cNvSpPr/>
            <p:nvPr/>
          </p:nvSpPr>
          <p:spPr>
            <a:xfrm>
              <a:off x="1820" y="3470"/>
              <a:ext cx="2450" cy="2450"/>
            </a:xfrm>
            <a:prstGeom prst="ellipse">
              <a:avLst/>
            </a:prstGeom>
            <a:noFill/>
            <a:ln w="3175" cmpd="sng">
              <a:solidFill>
                <a:srgbClr val="F040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b="1" dirty="0">
                  <a:solidFill>
                    <a:schemeClr val="tx1"/>
                  </a:solidFill>
                  <a:latin typeface="微软雅黑" panose="020B0503020204020204" pitchFamily="34" charset="-122"/>
                  <a:ea typeface="微软雅黑" panose="020B0503020204020204" pitchFamily="34" charset="-122"/>
                </a:rPr>
                <a:t>数据流图</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8" name="Arc 6"/>
            <p:cNvSpPr/>
            <p:nvPr/>
          </p:nvSpPr>
          <p:spPr>
            <a:xfrm>
              <a:off x="1718" y="3368"/>
              <a:ext cx="2655" cy="2655"/>
            </a:xfrm>
            <a:prstGeom prst="arc">
              <a:avLst>
                <a:gd name="adj1" fmla="val 16200000"/>
                <a:gd name="adj2" fmla="val 8631227"/>
              </a:avLst>
            </a:prstGeom>
            <a:noFill/>
            <a:ln w="127000" cmpd="sng">
              <a:solidFill>
                <a:srgbClr val="F040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400">
                <a:ln>
                  <a:solidFill>
                    <a:srgbClr val="FDFDFD">
                      <a:alpha val="30000"/>
                    </a:srgbClr>
                  </a:solidFill>
                </a:ln>
                <a:solidFill>
                  <a:schemeClr val="tx1"/>
                </a:solidFill>
              </a:endParaRPr>
            </a:p>
          </p:txBody>
        </p:sp>
      </p:grpSp>
      <p:grpSp>
        <p:nvGrpSpPr>
          <p:cNvPr id="3" name="组合 2"/>
          <p:cNvGrpSpPr/>
          <p:nvPr/>
        </p:nvGrpSpPr>
        <p:grpSpPr>
          <a:xfrm>
            <a:off x="3794125" y="2066925"/>
            <a:ext cx="1828800" cy="1828800"/>
            <a:chOff x="5975" y="3255"/>
            <a:chExt cx="2880" cy="2880"/>
          </a:xfrm>
        </p:grpSpPr>
        <p:sp>
          <p:nvSpPr>
            <p:cNvPr id="9" name="Oval 7"/>
            <p:cNvSpPr/>
            <p:nvPr/>
          </p:nvSpPr>
          <p:spPr>
            <a:xfrm>
              <a:off x="5975" y="3255"/>
              <a:ext cx="2880" cy="2880"/>
            </a:xfrm>
            <a:prstGeom prst="ellipse">
              <a:avLst/>
            </a:prstGeom>
            <a:noFill/>
            <a:ln w="3175" cmpd="sng">
              <a:solidFill>
                <a:srgbClr val="F8D845"/>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400">
                <a:solidFill>
                  <a:schemeClr val="tx1"/>
                </a:solidFill>
              </a:endParaRPr>
            </a:p>
          </p:txBody>
        </p:sp>
        <p:sp>
          <p:nvSpPr>
            <p:cNvPr id="10" name="Oval 8"/>
            <p:cNvSpPr/>
            <p:nvPr/>
          </p:nvSpPr>
          <p:spPr>
            <a:xfrm>
              <a:off x="6190" y="3470"/>
              <a:ext cx="2450" cy="2450"/>
            </a:xfrm>
            <a:prstGeom prst="ellipse">
              <a:avLst/>
            </a:prstGeom>
            <a:noFill/>
            <a:ln w="3175" cmpd="sng">
              <a:solidFill>
                <a:srgbClr val="F8D845"/>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800" b="1" dirty="0">
                  <a:solidFill>
                    <a:schemeClr val="tx1"/>
                  </a:solidFill>
                  <a:latin typeface="微软雅黑" panose="020B0503020204020204" pitchFamily="34" charset="-122"/>
                  <a:ea typeface="微软雅黑" panose="020B0503020204020204" pitchFamily="34" charset="-122"/>
                </a:rPr>
                <a:t>E-R</a:t>
              </a:r>
              <a:r>
                <a:rPr lang="zh-CN" altLang="en-US" sz="2800" b="1" dirty="0">
                  <a:solidFill>
                    <a:schemeClr val="tx1"/>
                  </a:solidFill>
                  <a:latin typeface="微软雅黑" panose="020B0503020204020204" pitchFamily="34" charset="-122"/>
                  <a:ea typeface="微软雅黑" panose="020B0503020204020204" pitchFamily="34" charset="-122"/>
                </a:rPr>
                <a:t>图</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sp>
          <p:nvSpPr>
            <p:cNvPr id="11" name="Arc 11"/>
            <p:cNvSpPr/>
            <p:nvPr/>
          </p:nvSpPr>
          <p:spPr>
            <a:xfrm>
              <a:off x="6088" y="3368"/>
              <a:ext cx="2655" cy="2655"/>
            </a:xfrm>
            <a:prstGeom prst="arc">
              <a:avLst>
                <a:gd name="adj1" fmla="val 16200000"/>
                <a:gd name="adj2" fmla="val 19517212"/>
              </a:avLst>
            </a:prstGeom>
            <a:noFill/>
            <a:ln w="127000" cmpd="sng">
              <a:solidFill>
                <a:srgbClr val="F8D845"/>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400">
                <a:ln>
                  <a:solidFill>
                    <a:srgbClr val="FDFDFD">
                      <a:alpha val="30000"/>
                    </a:srgbClr>
                  </a:solidFill>
                </a:ln>
                <a:solidFill>
                  <a:schemeClr val="tx1"/>
                </a:solidFill>
              </a:endParaRPr>
            </a:p>
          </p:txBody>
        </p:sp>
      </p:grpSp>
      <p:grpSp>
        <p:nvGrpSpPr>
          <p:cNvPr id="4" name="组合 3"/>
          <p:cNvGrpSpPr/>
          <p:nvPr/>
        </p:nvGrpSpPr>
        <p:grpSpPr>
          <a:xfrm>
            <a:off x="6569075" y="2066925"/>
            <a:ext cx="1828800" cy="1828800"/>
            <a:chOff x="10345" y="3255"/>
            <a:chExt cx="2880" cy="2880"/>
          </a:xfrm>
        </p:grpSpPr>
        <p:sp>
          <p:nvSpPr>
            <p:cNvPr id="12" name="Oval 13"/>
            <p:cNvSpPr/>
            <p:nvPr/>
          </p:nvSpPr>
          <p:spPr>
            <a:xfrm>
              <a:off x="10345" y="3255"/>
              <a:ext cx="2880" cy="2880"/>
            </a:xfrm>
            <a:prstGeom prst="ellipse">
              <a:avLst/>
            </a:prstGeom>
            <a:noFill/>
            <a:ln w="3175" cmpd="sng">
              <a:solidFill>
                <a:srgbClr val="BF55DB"/>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400">
                <a:solidFill>
                  <a:schemeClr val="tx1"/>
                </a:solidFill>
              </a:endParaRPr>
            </a:p>
          </p:txBody>
        </p:sp>
        <p:sp>
          <p:nvSpPr>
            <p:cNvPr id="13" name="Oval 14"/>
            <p:cNvSpPr/>
            <p:nvPr/>
          </p:nvSpPr>
          <p:spPr>
            <a:xfrm>
              <a:off x="10560" y="3470"/>
              <a:ext cx="2450" cy="2450"/>
            </a:xfrm>
            <a:prstGeom prst="ellipse">
              <a:avLst/>
            </a:prstGeom>
            <a:noFill/>
            <a:ln w="3175" cmpd="sng">
              <a:solidFill>
                <a:srgbClr val="BF55DB"/>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800" b="1" dirty="0">
                  <a:solidFill>
                    <a:schemeClr val="tx1"/>
                  </a:solidFill>
                  <a:latin typeface="微软雅黑" panose="020B0503020204020204" pitchFamily="34" charset="-122"/>
                  <a:ea typeface="微软雅黑" panose="020B0503020204020204" pitchFamily="34" charset="-122"/>
                </a:rPr>
                <a:t>状态转换图</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sp>
          <p:nvSpPr>
            <p:cNvPr id="14" name="Arc 15"/>
            <p:cNvSpPr/>
            <p:nvPr/>
          </p:nvSpPr>
          <p:spPr>
            <a:xfrm>
              <a:off x="10458" y="3368"/>
              <a:ext cx="2655" cy="2655"/>
            </a:xfrm>
            <a:prstGeom prst="arc">
              <a:avLst>
                <a:gd name="adj1" fmla="val 16200000"/>
                <a:gd name="adj2" fmla="val 12510888"/>
              </a:avLst>
            </a:prstGeom>
            <a:noFill/>
            <a:ln w="127000" cmpd="sng">
              <a:solidFill>
                <a:srgbClr val="BF55DB"/>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400">
                <a:ln>
                  <a:solidFill>
                    <a:srgbClr val="FDFDFD">
                      <a:alpha val="30000"/>
                    </a:srgbClr>
                  </a:solidFill>
                </a:ln>
                <a:solidFill>
                  <a:schemeClr val="tx1"/>
                </a:solidFill>
              </a:endParaRPr>
            </a:p>
          </p:txBody>
        </p:sp>
      </p:grpSp>
      <p:grpSp>
        <p:nvGrpSpPr>
          <p:cNvPr id="5" name="组合 4"/>
          <p:cNvGrpSpPr/>
          <p:nvPr/>
        </p:nvGrpSpPr>
        <p:grpSpPr>
          <a:xfrm>
            <a:off x="9344025" y="2066925"/>
            <a:ext cx="1828800" cy="1828800"/>
            <a:chOff x="14715" y="3255"/>
            <a:chExt cx="2880" cy="2880"/>
          </a:xfrm>
        </p:grpSpPr>
        <p:sp>
          <p:nvSpPr>
            <p:cNvPr id="15" name="Oval 16"/>
            <p:cNvSpPr/>
            <p:nvPr/>
          </p:nvSpPr>
          <p:spPr>
            <a:xfrm>
              <a:off x="14715" y="3255"/>
              <a:ext cx="2880" cy="2880"/>
            </a:xfrm>
            <a:prstGeom prst="ellipse">
              <a:avLst/>
            </a:prstGeom>
            <a:noFill/>
            <a:ln w="3175" cmpd="sng">
              <a:solidFill>
                <a:srgbClr val="F77258"/>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400">
                <a:solidFill>
                  <a:schemeClr val="tx1"/>
                </a:solidFill>
              </a:endParaRPr>
            </a:p>
          </p:txBody>
        </p:sp>
        <p:sp>
          <p:nvSpPr>
            <p:cNvPr id="16" name="Oval 17"/>
            <p:cNvSpPr/>
            <p:nvPr/>
          </p:nvSpPr>
          <p:spPr>
            <a:xfrm>
              <a:off x="14930" y="3470"/>
              <a:ext cx="2450" cy="2450"/>
            </a:xfrm>
            <a:prstGeom prst="ellipse">
              <a:avLst/>
            </a:prstGeom>
            <a:noFill/>
            <a:ln w="3175" cmpd="sng">
              <a:solidFill>
                <a:srgbClr val="F77258"/>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800" b="1" dirty="0">
                  <a:solidFill>
                    <a:schemeClr val="tx1"/>
                  </a:solidFill>
                  <a:latin typeface="微软雅黑" panose="020B0503020204020204" pitchFamily="34" charset="-122"/>
                  <a:ea typeface="微软雅黑" panose="020B0503020204020204" pitchFamily="34" charset="-122"/>
                </a:rPr>
                <a:t>IPO</a:t>
              </a:r>
              <a:r>
                <a:rPr lang="zh-CN" altLang="en-US" sz="2800" b="1" dirty="0">
                  <a:solidFill>
                    <a:schemeClr val="tx1"/>
                  </a:solidFill>
                  <a:latin typeface="微软雅黑" panose="020B0503020204020204" pitchFamily="34" charset="-122"/>
                  <a:ea typeface="微软雅黑" panose="020B0503020204020204" pitchFamily="34" charset="-122"/>
                </a:rPr>
                <a:t>图</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sp>
          <p:nvSpPr>
            <p:cNvPr id="17" name="Arc 18"/>
            <p:cNvSpPr/>
            <p:nvPr/>
          </p:nvSpPr>
          <p:spPr>
            <a:xfrm>
              <a:off x="14828" y="3368"/>
              <a:ext cx="2655" cy="2655"/>
            </a:xfrm>
            <a:prstGeom prst="arc">
              <a:avLst>
                <a:gd name="adj1" fmla="val 16200000"/>
                <a:gd name="adj2" fmla="val 4817729"/>
              </a:avLst>
            </a:prstGeom>
            <a:noFill/>
            <a:ln w="127000" cmpd="sng">
              <a:solidFill>
                <a:srgbClr val="F77258"/>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400">
                <a:ln>
                  <a:solidFill>
                    <a:srgbClr val="FDFDFD">
                      <a:alpha val="30000"/>
                    </a:srgbClr>
                  </a:solidFill>
                </a:ln>
                <a:solidFill>
                  <a:schemeClr val="tx1"/>
                </a:solidFill>
              </a:endParaRPr>
            </a:p>
          </p:txBody>
        </p:sp>
      </p:grpSp>
      <p:grpSp>
        <p:nvGrpSpPr>
          <p:cNvPr id="18" name="组合 17"/>
          <p:cNvGrpSpPr/>
          <p:nvPr/>
        </p:nvGrpSpPr>
        <p:grpSpPr>
          <a:xfrm>
            <a:off x="5107940" y="4422775"/>
            <a:ext cx="1828800" cy="1828800"/>
            <a:chOff x="10345" y="3255"/>
            <a:chExt cx="2880" cy="2880"/>
          </a:xfrm>
        </p:grpSpPr>
        <p:sp>
          <p:nvSpPr>
            <p:cNvPr id="19" name="Oval 13"/>
            <p:cNvSpPr/>
            <p:nvPr/>
          </p:nvSpPr>
          <p:spPr>
            <a:xfrm>
              <a:off x="10345" y="3255"/>
              <a:ext cx="2880" cy="2880"/>
            </a:xfrm>
            <a:prstGeom prst="ellipse">
              <a:avLst/>
            </a:prstGeom>
            <a:noFill/>
            <a:ln w="3175" cmpd="sng">
              <a:solidFill>
                <a:srgbClr val="BF55DB"/>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sz="1400">
                <a:solidFill>
                  <a:schemeClr val="tx1"/>
                </a:solidFill>
              </a:endParaRPr>
            </a:p>
          </p:txBody>
        </p:sp>
        <p:sp>
          <p:nvSpPr>
            <p:cNvPr id="20" name="Oval 14"/>
            <p:cNvSpPr/>
            <p:nvPr/>
          </p:nvSpPr>
          <p:spPr>
            <a:xfrm>
              <a:off x="10560" y="3470"/>
              <a:ext cx="2450" cy="2450"/>
            </a:xfrm>
            <a:prstGeom prst="ellipse">
              <a:avLst/>
            </a:prstGeom>
            <a:noFill/>
            <a:ln w="3175" cmpd="sng">
              <a:solidFill>
                <a:srgbClr val="BF55DB"/>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r>
                <a:rPr lang="zh-CN" altLang="en-US" sz="2800" b="1" dirty="0">
                  <a:solidFill>
                    <a:schemeClr val="tx1"/>
                  </a:solidFill>
                  <a:latin typeface="微软雅黑" panose="020B0503020204020204" pitchFamily="34" charset="-122"/>
                  <a:ea typeface="微软雅黑" panose="020B0503020204020204" pitchFamily="34" charset="-122"/>
                </a:rPr>
                <a:t>层次方框图</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sp>
          <p:nvSpPr>
            <p:cNvPr id="21" name="Arc 15"/>
            <p:cNvSpPr/>
            <p:nvPr/>
          </p:nvSpPr>
          <p:spPr>
            <a:xfrm>
              <a:off x="10458" y="3368"/>
              <a:ext cx="2655" cy="2655"/>
            </a:xfrm>
            <a:prstGeom prst="arc">
              <a:avLst>
                <a:gd name="adj1" fmla="val 16200000"/>
                <a:gd name="adj2" fmla="val 12510888"/>
              </a:avLst>
            </a:prstGeom>
            <a:noFill/>
            <a:ln w="127000" cmpd="sng">
              <a:solidFill>
                <a:srgbClr val="BF55DB"/>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sz="1400">
                <a:ln>
                  <a:solidFill>
                    <a:srgbClr val="FDFDFD">
                      <a:alpha val="30000"/>
                    </a:srgbClr>
                  </a:solidFill>
                </a:ln>
                <a:solidFill>
                  <a:schemeClr val="tx1"/>
                </a:solidFill>
              </a:endParaRPr>
            </a:p>
          </p:txBody>
        </p:sp>
      </p:grpSp>
    </p:spTree>
  </p:cSld>
  <p:clrMapOvr>
    <a:masterClrMapping/>
  </p:clrMapOvr>
  <p:transition>
    <p:wedg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3"/>
          <p:cNvGrpSpPr/>
          <p:nvPr/>
        </p:nvGrpSpPr>
        <p:grpSpPr>
          <a:xfrm>
            <a:off x="357505" y="267335"/>
            <a:ext cx="1828800" cy="1828800"/>
            <a:chOff x="1605" y="3255"/>
            <a:chExt cx="2880" cy="2880"/>
          </a:xfrm>
        </p:grpSpPr>
        <p:sp>
          <p:nvSpPr>
            <p:cNvPr id="6" name="Oval 1"/>
            <p:cNvSpPr/>
            <p:nvPr/>
          </p:nvSpPr>
          <p:spPr>
            <a:xfrm>
              <a:off x="1605" y="3255"/>
              <a:ext cx="2880" cy="2880"/>
            </a:xfrm>
            <a:prstGeom prst="ellipse">
              <a:avLst/>
            </a:prstGeom>
            <a:noFill/>
            <a:ln w="3175" cmpd="sng">
              <a:solidFill>
                <a:srgbClr val="F040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sz="1400">
                <a:solidFill>
                  <a:schemeClr val="tx1"/>
                </a:solidFill>
              </a:endParaRPr>
            </a:p>
          </p:txBody>
        </p:sp>
        <p:sp>
          <p:nvSpPr>
            <p:cNvPr id="7" name="Oval 5"/>
            <p:cNvSpPr/>
            <p:nvPr/>
          </p:nvSpPr>
          <p:spPr>
            <a:xfrm>
              <a:off x="1820" y="3470"/>
              <a:ext cx="2450" cy="2450"/>
            </a:xfrm>
            <a:prstGeom prst="ellipse">
              <a:avLst/>
            </a:prstGeom>
            <a:noFill/>
            <a:ln w="3175" cmpd="sng">
              <a:solidFill>
                <a:srgbClr val="F040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r>
                <a:rPr lang="zh-CN" altLang="en-US" sz="2400" b="1" dirty="0">
                  <a:solidFill>
                    <a:schemeClr val="tx1"/>
                  </a:solidFill>
                  <a:latin typeface="微软雅黑" panose="020B0503020204020204" pitchFamily="34" charset="-122"/>
                  <a:ea typeface="微软雅黑" panose="020B0503020204020204" pitchFamily="34" charset="-122"/>
                </a:rPr>
                <a:t>数据流图</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8" name="Arc 6"/>
            <p:cNvSpPr/>
            <p:nvPr/>
          </p:nvSpPr>
          <p:spPr>
            <a:xfrm>
              <a:off x="1718" y="3368"/>
              <a:ext cx="2655" cy="2655"/>
            </a:xfrm>
            <a:prstGeom prst="arc">
              <a:avLst>
                <a:gd name="adj1" fmla="val 16200000"/>
                <a:gd name="adj2" fmla="val 8631227"/>
              </a:avLst>
            </a:prstGeom>
            <a:noFill/>
            <a:ln w="127000" cmpd="sng">
              <a:solidFill>
                <a:srgbClr val="F040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sz="1400">
                <a:ln>
                  <a:solidFill>
                    <a:srgbClr val="FDFDFD">
                      <a:alpha val="30000"/>
                    </a:srgbClr>
                  </a:solidFill>
                </a:ln>
                <a:solidFill>
                  <a:schemeClr val="tx1"/>
                </a:solidFill>
              </a:endParaRPr>
            </a:p>
          </p:txBody>
        </p:sp>
      </p:grpSp>
      <p:sp>
        <p:nvSpPr>
          <p:cNvPr id="5" name="Freeform 18"/>
          <p:cNvSpPr/>
          <p:nvPr/>
        </p:nvSpPr>
        <p:spPr bwMode="auto">
          <a:xfrm>
            <a:off x="114300" y="2106295"/>
            <a:ext cx="2822575" cy="1265555"/>
          </a:xfrm>
          <a:custGeom>
            <a:avLst/>
            <a:gdLst>
              <a:gd name="T0" fmla="*/ 127 w 127"/>
              <a:gd name="T1" fmla="*/ 64 h 124"/>
              <a:gd name="T2" fmla="*/ 117 w 127"/>
              <a:gd name="T3" fmla="*/ 76 h 124"/>
              <a:gd name="T4" fmla="*/ 8 w 127"/>
              <a:gd name="T5" fmla="*/ 124 h 124"/>
              <a:gd name="T6" fmla="*/ 2 w 127"/>
              <a:gd name="T7" fmla="*/ 123 h 124"/>
              <a:gd name="T8" fmla="*/ 1 w 127"/>
              <a:gd name="T9" fmla="*/ 118 h 124"/>
              <a:gd name="T10" fmla="*/ 6 w 127"/>
              <a:gd name="T11" fmla="*/ 94 h 124"/>
              <a:gd name="T12" fmla="*/ 39 w 127"/>
              <a:gd name="T13" fmla="*/ 62 h 124"/>
              <a:gd name="T14" fmla="*/ 19 w 127"/>
              <a:gd name="T15" fmla="*/ 38 h 124"/>
              <a:gd name="T16" fmla="*/ 26 w 127"/>
              <a:gd name="T17" fmla="*/ 6 h 124"/>
              <a:gd name="T18" fmla="*/ 32 w 127"/>
              <a:gd name="T19" fmla="*/ 1 h 124"/>
              <a:gd name="T20" fmla="*/ 39 w 127"/>
              <a:gd name="T21" fmla="*/ 2 h 124"/>
              <a:gd name="T22" fmla="*/ 121 w 127"/>
              <a:gd name="T23" fmla="*/ 52 h 124"/>
              <a:gd name="T24" fmla="*/ 127 w 127"/>
              <a:gd name="T25" fmla="*/ 6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24">
                <a:moveTo>
                  <a:pt x="127" y="64"/>
                </a:moveTo>
                <a:cubicBezTo>
                  <a:pt x="127" y="71"/>
                  <a:pt x="117" y="76"/>
                  <a:pt x="117" y="76"/>
                </a:cubicBezTo>
                <a:cubicBezTo>
                  <a:pt x="8" y="124"/>
                  <a:pt x="8" y="124"/>
                  <a:pt x="8" y="124"/>
                </a:cubicBezTo>
                <a:cubicBezTo>
                  <a:pt x="8" y="124"/>
                  <a:pt x="4" y="124"/>
                  <a:pt x="2" y="123"/>
                </a:cubicBezTo>
                <a:cubicBezTo>
                  <a:pt x="0" y="121"/>
                  <a:pt x="1" y="118"/>
                  <a:pt x="1" y="118"/>
                </a:cubicBezTo>
                <a:cubicBezTo>
                  <a:pt x="6" y="94"/>
                  <a:pt x="6" y="94"/>
                  <a:pt x="6" y="94"/>
                </a:cubicBezTo>
                <a:cubicBezTo>
                  <a:pt x="6" y="94"/>
                  <a:pt x="39" y="81"/>
                  <a:pt x="39" y="62"/>
                </a:cubicBezTo>
                <a:cubicBezTo>
                  <a:pt x="40" y="48"/>
                  <a:pt x="19" y="38"/>
                  <a:pt x="19" y="38"/>
                </a:cubicBezTo>
                <a:cubicBezTo>
                  <a:pt x="26" y="6"/>
                  <a:pt x="26" y="6"/>
                  <a:pt x="26" y="6"/>
                </a:cubicBezTo>
                <a:cubicBezTo>
                  <a:pt x="26" y="6"/>
                  <a:pt x="28" y="2"/>
                  <a:pt x="32" y="1"/>
                </a:cubicBezTo>
                <a:cubicBezTo>
                  <a:pt x="36" y="0"/>
                  <a:pt x="39" y="2"/>
                  <a:pt x="39" y="2"/>
                </a:cubicBezTo>
                <a:cubicBezTo>
                  <a:pt x="121" y="52"/>
                  <a:pt x="121" y="52"/>
                  <a:pt x="121" y="52"/>
                </a:cubicBezTo>
                <a:cubicBezTo>
                  <a:pt x="121" y="52"/>
                  <a:pt x="127" y="57"/>
                  <a:pt x="127" y="64"/>
                </a:cubicBezTo>
                <a:close/>
              </a:path>
            </a:pathLst>
          </a:custGeom>
          <a:solidFill>
            <a:srgbClr val="F04077"/>
          </a:solidFill>
          <a:ln w="3175" cap="flat" cmpd="sng" algn="ctr">
            <a:noFill/>
            <a:prstDash val="solid"/>
          </a:ln>
          <a:effectLst/>
        </p:spPr>
        <p:txBody>
          <a:bodyPr anchor="ctr"/>
          <a:p>
            <a:pPr algn="ctr" eaLnBrk="1" fontAlgn="auto" hangingPunct="1">
              <a:spcBef>
                <a:spcPts val="0"/>
              </a:spcBef>
              <a:spcAft>
                <a:spcPts val="0"/>
              </a:spcAft>
              <a:defRPr/>
            </a:pPr>
            <a:endParaRPr lang="zh-CN" altLang="en-US" sz="1000" kern="0">
              <a:latin typeface="Lato" panose="020F0502020204030203" pitchFamily="34" charset="0"/>
            </a:endParaRPr>
          </a:p>
        </p:txBody>
      </p:sp>
      <p:sp>
        <p:nvSpPr>
          <p:cNvPr id="9" name="文本框 8"/>
          <p:cNvSpPr txBox="1"/>
          <p:nvPr/>
        </p:nvSpPr>
        <p:spPr>
          <a:xfrm>
            <a:off x="1029970" y="2546350"/>
            <a:ext cx="1974850" cy="384810"/>
          </a:xfrm>
          <a:prstGeom prst="rect">
            <a:avLst/>
          </a:prstGeom>
          <a:noFill/>
        </p:spPr>
        <p:txBody>
          <a:bodyPr wrap="square" rtlCol="0">
            <a:spAutoFit/>
          </a:bodyPr>
          <a:p>
            <a:r>
              <a:rPr lang="zh-CN" altLang="en-US">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数据流顶层图</a:t>
            </a:r>
            <a:endParaRPr lang="zh-CN" altLang="en-US">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pic>
        <p:nvPicPr>
          <p:cNvPr id="10" name="内容占位符 9"/>
          <p:cNvPicPr>
            <a:picLocks noChangeAspect="1"/>
          </p:cNvPicPr>
          <p:nvPr>
            <p:ph idx="1"/>
          </p:nvPr>
        </p:nvPicPr>
        <p:blipFill>
          <a:blip r:embed="rId1"/>
          <a:stretch>
            <a:fillRect/>
          </a:stretch>
        </p:blipFill>
        <p:spPr>
          <a:xfrm>
            <a:off x="3865880" y="1321435"/>
            <a:ext cx="6350000" cy="4215130"/>
          </a:xfrm>
          <a:prstGeom prst="rect">
            <a:avLst/>
          </a:prstGeom>
        </p:spPr>
      </p:pic>
    </p:spTree>
  </p:cSld>
  <p:clrMapOvr>
    <a:masterClrMapping/>
  </p:clrMapOvr>
  <p:transition>
    <p:comb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3"/>
          <p:cNvGrpSpPr/>
          <p:nvPr/>
        </p:nvGrpSpPr>
        <p:grpSpPr>
          <a:xfrm>
            <a:off x="357505" y="267335"/>
            <a:ext cx="1828800" cy="1828800"/>
            <a:chOff x="1605" y="3255"/>
            <a:chExt cx="2880" cy="2880"/>
          </a:xfrm>
        </p:grpSpPr>
        <p:sp>
          <p:nvSpPr>
            <p:cNvPr id="6" name="Oval 1"/>
            <p:cNvSpPr/>
            <p:nvPr/>
          </p:nvSpPr>
          <p:spPr>
            <a:xfrm>
              <a:off x="1605" y="3255"/>
              <a:ext cx="2880" cy="2880"/>
            </a:xfrm>
            <a:prstGeom prst="ellipse">
              <a:avLst/>
            </a:prstGeom>
            <a:noFill/>
            <a:ln w="3175" cmpd="sng">
              <a:solidFill>
                <a:srgbClr val="F040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sz="1400">
                <a:solidFill>
                  <a:schemeClr val="tx1"/>
                </a:solidFill>
              </a:endParaRPr>
            </a:p>
          </p:txBody>
        </p:sp>
        <p:sp>
          <p:nvSpPr>
            <p:cNvPr id="7" name="Oval 5"/>
            <p:cNvSpPr/>
            <p:nvPr/>
          </p:nvSpPr>
          <p:spPr>
            <a:xfrm>
              <a:off x="1820" y="3470"/>
              <a:ext cx="2450" cy="2450"/>
            </a:xfrm>
            <a:prstGeom prst="ellipse">
              <a:avLst/>
            </a:prstGeom>
            <a:noFill/>
            <a:ln w="3175" cmpd="sng">
              <a:solidFill>
                <a:srgbClr val="F040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r>
                <a:rPr lang="zh-CN" altLang="en-US" sz="2400" b="1" dirty="0">
                  <a:solidFill>
                    <a:schemeClr val="tx1"/>
                  </a:solidFill>
                  <a:latin typeface="微软雅黑" panose="020B0503020204020204" pitchFamily="34" charset="-122"/>
                  <a:ea typeface="微软雅黑" panose="020B0503020204020204" pitchFamily="34" charset="-122"/>
                </a:rPr>
                <a:t>数据流图</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8" name="Arc 6"/>
            <p:cNvSpPr/>
            <p:nvPr/>
          </p:nvSpPr>
          <p:spPr>
            <a:xfrm>
              <a:off x="1718" y="3368"/>
              <a:ext cx="2655" cy="2655"/>
            </a:xfrm>
            <a:prstGeom prst="arc">
              <a:avLst>
                <a:gd name="adj1" fmla="val 16200000"/>
                <a:gd name="adj2" fmla="val 8631227"/>
              </a:avLst>
            </a:prstGeom>
            <a:noFill/>
            <a:ln w="127000" cmpd="sng">
              <a:solidFill>
                <a:srgbClr val="F040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sz="1400">
                <a:ln>
                  <a:solidFill>
                    <a:srgbClr val="FDFDFD">
                      <a:alpha val="30000"/>
                    </a:srgbClr>
                  </a:solidFill>
                </a:ln>
                <a:solidFill>
                  <a:schemeClr val="tx1"/>
                </a:solidFill>
              </a:endParaRPr>
            </a:p>
          </p:txBody>
        </p:sp>
      </p:grpSp>
      <p:sp>
        <p:nvSpPr>
          <p:cNvPr id="9" name="文本框 8"/>
          <p:cNvSpPr txBox="1"/>
          <p:nvPr/>
        </p:nvSpPr>
        <p:spPr>
          <a:xfrm>
            <a:off x="1029970" y="2546350"/>
            <a:ext cx="1974850" cy="384810"/>
          </a:xfrm>
          <a:prstGeom prst="rect">
            <a:avLst/>
          </a:prstGeom>
          <a:noFill/>
        </p:spPr>
        <p:txBody>
          <a:bodyPr wrap="square" rtlCol="0">
            <a:spAutoFit/>
          </a:bodyPr>
          <a:p>
            <a:r>
              <a:rPr lang="zh-CN" altLang="en-US">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数据流顶层图</a:t>
            </a:r>
            <a:endParaRPr lang="zh-CN" altLang="en-US">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grpSp>
        <p:nvGrpSpPr>
          <p:cNvPr id="16" name="组合 15"/>
          <p:cNvGrpSpPr/>
          <p:nvPr/>
        </p:nvGrpSpPr>
        <p:grpSpPr>
          <a:xfrm>
            <a:off x="182245" y="2265045"/>
            <a:ext cx="2999740" cy="1264920"/>
            <a:chOff x="563" y="3301"/>
            <a:chExt cx="4724" cy="1992"/>
          </a:xfrm>
        </p:grpSpPr>
        <p:sp>
          <p:nvSpPr>
            <p:cNvPr id="17" name="Freeform 18"/>
            <p:cNvSpPr/>
            <p:nvPr/>
          </p:nvSpPr>
          <p:spPr bwMode="auto">
            <a:xfrm>
              <a:off x="563" y="3301"/>
              <a:ext cx="4445" cy="1993"/>
            </a:xfrm>
            <a:custGeom>
              <a:avLst/>
              <a:gdLst>
                <a:gd name="T0" fmla="*/ 127 w 127"/>
                <a:gd name="T1" fmla="*/ 64 h 124"/>
                <a:gd name="T2" fmla="*/ 117 w 127"/>
                <a:gd name="T3" fmla="*/ 76 h 124"/>
                <a:gd name="T4" fmla="*/ 8 w 127"/>
                <a:gd name="T5" fmla="*/ 124 h 124"/>
                <a:gd name="T6" fmla="*/ 2 w 127"/>
                <a:gd name="T7" fmla="*/ 123 h 124"/>
                <a:gd name="T8" fmla="*/ 1 w 127"/>
                <a:gd name="T9" fmla="*/ 118 h 124"/>
                <a:gd name="T10" fmla="*/ 6 w 127"/>
                <a:gd name="T11" fmla="*/ 94 h 124"/>
                <a:gd name="T12" fmla="*/ 39 w 127"/>
                <a:gd name="T13" fmla="*/ 62 h 124"/>
                <a:gd name="T14" fmla="*/ 19 w 127"/>
                <a:gd name="T15" fmla="*/ 38 h 124"/>
                <a:gd name="T16" fmla="*/ 26 w 127"/>
                <a:gd name="T17" fmla="*/ 6 h 124"/>
                <a:gd name="T18" fmla="*/ 32 w 127"/>
                <a:gd name="T19" fmla="*/ 1 h 124"/>
                <a:gd name="T20" fmla="*/ 39 w 127"/>
                <a:gd name="T21" fmla="*/ 2 h 124"/>
                <a:gd name="T22" fmla="*/ 121 w 127"/>
                <a:gd name="T23" fmla="*/ 52 h 124"/>
                <a:gd name="T24" fmla="*/ 127 w 127"/>
                <a:gd name="T25" fmla="*/ 6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24">
                  <a:moveTo>
                    <a:pt x="127" y="64"/>
                  </a:moveTo>
                  <a:cubicBezTo>
                    <a:pt x="127" y="71"/>
                    <a:pt x="117" y="76"/>
                    <a:pt x="117" y="76"/>
                  </a:cubicBezTo>
                  <a:cubicBezTo>
                    <a:pt x="8" y="124"/>
                    <a:pt x="8" y="124"/>
                    <a:pt x="8" y="124"/>
                  </a:cubicBezTo>
                  <a:cubicBezTo>
                    <a:pt x="8" y="124"/>
                    <a:pt x="4" y="124"/>
                    <a:pt x="2" y="123"/>
                  </a:cubicBezTo>
                  <a:cubicBezTo>
                    <a:pt x="0" y="121"/>
                    <a:pt x="1" y="118"/>
                    <a:pt x="1" y="118"/>
                  </a:cubicBezTo>
                  <a:cubicBezTo>
                    <a:pt x="6" y="94"/>
                    <a:pt x="6" y="94"/>
                    <a:pt x="6" y="94"/>
                  </a:cubicBezTo>
                  <a:cubicBezTo>
                    <a:pt x="6" y="94"/>
                    <a:pt x="39" y="81"/>
                    <a:pt x="39" y="62"/>
                  </a:cubicBezTo>
                  <a:cubicBezTo>
                    <a:pt x="40" y="48"/>
                    <a:pt x="19" y="38"/>
                    <a:pt x="19" y="38"/>
                  </a:cubicBezTo>
                  <a:cubicBezTo>
                    <a:pt x="26" y="6"/>
                    <a:pt x="26" y="6"/>
                    <a:pt x="26" y="6"/>
                  </a:cubicBezTo>
                  <a:cubicBezTo>
                    <a:pt x="26" y="6"/>
                    <a:pt x="28" y="2"/>
                    <a:pt x="32" y="1"/>
                  </a:cubicBezTo>
                  <a:cubicBezTo>
                    <a:pt x="36" y="0"/>
                    <a:pt x="39" y="2"/>
                    <a:pt x="39" y="2"/>
                  </a:cubicBezTo>
                  <a:cubicBezTo>
                    <a:pt x="121" y="52"/>
                    <a:pt x="121" y="52"/>
                    <a:pt x="121" y="52"/>
                  </a:cubicBezTo>
                  <a:cubicBezTo>
                    <a:pt x="121" y="52"/>
                    <a:pt x="127" y="57"/>
                    <a:pt x="127" y="64"/>
                  </a:cubicBezTo>
                  <a:close/>
                </a:path>
              </a:pathLst>
            </a:custGeom>
            <a:solidFill>
              <a:srgbClr val="F04077"/>
            </a:solidFill>
            <a:ln w="3175" cap="flat" cmpd="sng" algn="ctr">
              <a:noFill/>
              <a:prstDash val="solid"/>
            </a:ln>
            <a:effectLst/>
          </p:spPr>
          <p:txBody>
            <a:bodyPr anchor="ctr"/>
            <a:p>
              <a:pPr algn="ctr" eaLnBrk="1" fontAlgn="auto" hangingPunct="1">
                <a:spcBef>
                  <a:spcPts val="0"/>
                </a:spcBef>
                <a:spcAft>
                  <a:spcPts val="0"/>
                </a:spcAft>
                <a:defRPr/>
              </a:pPr>
              <a:endParaRPr lang="zh-CN" altLang="en-US" sz="1000" kern="0">
                <a:latin typeface="Lato" panose="020F0502020204030203" pitchFamily="34" charset="0"/>
              </a:endParaRPr>
            </a:p>
          </p:txBody>
        </p:sp>
        <p:sp>
          <p:nvSpPr>
            <p:cNvPr id="18" name="文本框 17"/>
            <p:cNvSpPr txBox="1"/>
            <p:nvPr/>
          </p:nvSpPr>
          <p:spPr>
            <a:xfrm>
              <a:off x="2009" y="3994"/>
              <a:ext cx="3278" cy="606"/>
            </a:xfrm>
            <a:prstGeom prst="rect">
              <a:avLst/>
            </a:prstGeom>
            <a:noFill/>
          </p:spPr>
          <p:txBody>
            <a:bodyPr wrap="square" rtlCol="0">
              <a:spAutoFit/>
            </a:bodyPr>
            <a:p>
              <a:r>
                <a:rPr lang="zh-CN" altLang="en-US">
                  <a:latin typeface="微软雅黑" panose="020B0503020204020204" pitchFamily="34" charset="-122"/>
                  <a:ea typeface="微软雅黑" panose="020B0503020204020204" pitchFamily="34" charset="-122"/>
                </a:rPr>
                <a:t>数据流</a:t>
              </a:r>
              <a:r>
                <a:rPr lang="en-US" altLang="zh-CN">
                  <a:latin typeface="微软雅黑" panose="020B0503020204020204" pitchFamily="34" charset="-122"/>
                  <a:ea typeface="微软雅黑" panose="020B0503020204020204" pitchFamily="34" charset="-122"/>
                </a:rPr>
                <a:t>0</a:t>
              </a:r>
              <a:r>
                <a:rPr lang="zh-CN" altLang="en-US">
                  <a:latin typeface="微软雅黑" panose="020B0503020204020204" pitchFamily="34" charset="-122"/>
                  <a:ea typeface="微软雅黑" panose="020B0503020204020204" pitchFamily="34" charset="-122"/>
                </a:rPr>
                <a:t>层图</a:t>
              </a:r>
              <a:endParaRPr lang="zh-CN" altLang="en-US">
                <a:latin typeface="微软雅黑" panose="020B0503020204020204" pitchFamily="34" charset="-122"/>
                <a:ea typeface="微软雅黑" panose="020B0503020204020204" pitchFamily="34" charset="-122"/>
              </a:endParaRPr>
            </a:p>
          </p:txBody>
        </p:sp>
      </p:grpSp>
      <p:pic>
        <p:nvPicPr>
          <p:cNvPr id="3" name="内容占位符 2"/>
          <p:cNvPicPr>
            <a:picLocks noChangeAspect="1"/>
          </p:cNvPicPr>
          <p:nvPr>
            <p:ph idx="1"/>
          </p:nvPr>
        </p:nvPicPr>
        <p:blipFill>
          <a:blip r:embed="rId1"/>
          <a:stretch>
            <a:fillRect/>
          </a:stretch>
        </p:blipFill>
        <p:spPr>
          <a:xfrm>
            <a:off x="3181985" y="607060"/>
            <a:ext cx="7738110" cy="5371465"/>
          </a:xfrm>
          <a:prstGeom prst="rect">
            <a:avLst/>
          </a:prstGeom>
        </p:spPr>
      </p:pic>
    </p:spTree>
  </p:cSld>
  <p:clrMapOvr>
    <a:masterClrMapping/>
  </p:clrMapOvr>
  <p:transition>
    <p:comb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6" name="组合 5"/>
          <p:cNvGrpSpPr/>
          <p:nvPr/>
        </p:nvGrpSpPr>
        <p:grpSpPr>
          <a:xfrm>
            <a:off x="487045" y="179070"/>
            <a:ext cx="1828800" cy="1828800"/>
            <a:chOff x="5975" y="3255"/>
            <a:chExt cx="2880" cy="2880"/>
          </a:xfrm>
        </p:grpSpPr>
        <p:sp>
          <p:nvSpPr>
            <p:cNvPr id="9" name="Oval 7"/>
            <p:cNvSpPr/>
            <p:nvPr/>
          </p:nvSpPr>
          <p:spPr>
            <a:xfrm>
              <a:off x="5975" y="3255"/>
              <a:ext cx="2880" cy="2880"/>
            </a:xfrm>
            <a:prstGeom prst="ellipse">
              <a:avLst/>
            </a:prstGeom>
            <a:noFill/>
            <a:ln w="3175" cmpd="sng">
              <a:solidFill>
                <a:srgbClr val="F8D845"/>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sz="1400">
                <a:solidFill>
                  <a:schemeClr val="tx1"/>
                </a:solidFill>
              </a:endParaRPr>
            </a:p>
          </p:txBody>
        </p:sp>
        <p:sp>
          <p:nvSpPr>
            <p:cNvPr id="10" name="Oval 8"/>
            <p:cNvSpPr/>
            <p:nvPr/>
          </p:nvSpPr>
          <p:spPr>
            <a:xfrm>
              <a:off x="6190" y="3470"/>
              <a:ext cx="2450" cy="2450"/>
            </a:xfrm>
            <a:prstGeom prst="ellipse">
              <a:avLst/>
            </a:prstGeom>
            <a:noFill/>
            <a:ln w="3175" cmpd="sng">
              <a:solidFill>
                <a:srgbClr val="F8D845"/>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r>
                <a:rPr lang="en-US" altLang="zh-CN" sz="2800" b="1" dirty="0">
                  <a:solidFill>
                    <a:schemeClr val="tx1"/>
                  </a:solidFill>
                  <a:latin typeface="微软雅黑" panose="020B0503020204020204" pitchFamily="34" charset="-122"/>
                  <a:ea typeface="微软雅黑" panose="020B0503020204020204" pitchFamily="34" charset="-122"/>
                </a:rPr>
                <a:t>E-R</a:t>
              </a:r>
              <a:r>
                <a:rPr lang="zh-CN" altLang="en-US" sz="2800" b="1" dirty="0">
                  <a:solidFill>
                    <a:schemeClr val="tx1"/>
                  </a:solidFill>
                  <a:latin typeface="微软雅黑" panose="020B0503020204020204" pitchFamily="34" charset="-122"/>
                  <a:ea typeface="微软雅黑" panose="020B0503020204020204" pitchFamily="34" charset="-122"/>
                </a:rPr>
                <a:t>图</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sp>
          <p:nvSpPr>
            <p:cNvPr id="11" name="Arc 11"/>
            <p:cNvSpPr/>
            <p:nvPr/>
          </p:nvSpPr>
          <p:spPr>
            <a:xfrm>
              <a:off x="6088" y="3368"/>
              <a:ext cx="2655" cy="2655"/>
            </a:xfrm>
            <a:prstGeom prst="arc">
              <a:avLst>
                <a:gd name="adj1" fmla="val 16200000"/>
                <a:gd name="adj2" fmla="val 19517212"/>
              </a:avLst>
            </a:prstGeom>
            <a:noFill/>
            <a:ln w="127000" cmpd="sng">
              <a:solidFill>
                <a:srgbClr val="F8D845"/>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sz="1400">
                <a:ln>
                  <a:solidFill>
                    <a:srgbClr val="FDFDFD">
                      <a:alpha val="30000"/>
                    </a:srgbClr>
                  </a:solidFill>
                </a:ln>
                <a:solidFill>
                  <a:schemeClr val="tx1"/>
                </a:solidFill>
              </a:endParaRPr>
            </a:p>
          </p:txBody>
        </p:sp>
      </p:grpSp>
      <p:pic>
        <p:nvPicPr>
          <p:cNvPr id="3" name="内容占位符 2"/>
          <p:cNvPicPr>
            <a:picLocks noChangeAspect="1"/>
          </p:cNvPicPr>
          <p:nvPr>
            <p:ph idx="1"/>
          </p:nvPr>
        </p:nvPicPr>
        <p:blipFill>
          <a:blip r:embed="rId1"/>
          <a:stretch>
            <a:fillRect/>
          </a:stretch>
        </p:blipFill>
        <p:spPr>
          <a:xfrm>
            <a:off x="2540635" y="2393315"/>
            <a:ext cx="7109460" cy="3215640"/>
          </a:xfrm>
          <a:prstGeom prst="rect">
            <a:avLst/>
          </a:prstGeom>
        </p:spPr>
      </p:pic>
    </p:spTree>
  </p:cSld>
  <p:clrMapOvr>
    <a:masterClrMapping/>
  </p:clrMapOvr>
  <p:transition>
    <p:comb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6" name="组合 5"/>
          <p:cNvGrpSpPr/>
          <p:nvPr/>
        </p:nvGrpSpPr>
        <p:grpSpPr>
          <a:xfrm>
            <a:off x="158115" y="198755"/>
            <a:ext cx="1828800" cy="1828800"/>
            <a:chOff x="10345" y="3255"/>
            <a:chExt cx="2880" cy="2880"/>
          </a:xfrm>
        </p:grpSpPr>
        <p:sp>
          <p:nvSpPr>
            <p:cNvPr id="12" name="Oval 13"/>
            <p:cNvSpPr/>
            <p:nvPr/>
          </p:nvSpPr>
          <p:spPr>
            <a:xfrm>
              <a:off x="10345" y="3255"/>
              <a:ext cx="2880" cy="2880"/>
            </a:xfrm>
            <a:prstGeom prst="ellipse">
              <a:avLst/>
            </a:prstGeom>
            <a:noFill/>
            <a:ln w="3175" cmpd="sng">
              <a:solidFill>
                <a:srgbClr val="BF55DB"/>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sz="1400">
                <a:solidFill>
                  <a:schemeClr val="tx1"/>
                </a:solidFill>
              </a:endParaRPr>
            </a:p>
          </p:txBody>
        </p:sp>
        <p:sp>
          <p:nvSpPr>
            <p:cNvPr id="13" name="Oval 14"/>
            <p:cNvSpPr/>
            <p:nvPr/>
          </p:nvSpPr>
          <p:spPr>
            <a:xfrm>
              <a:off x="10560" y="3470"/>
              <a:ext cx="2450" cy="2450"/>
            </a:xfrm>
            <a:prstGeom prst="ellipse">
              <a:avLst/>
            </a:prstGeom>
            <a:noFill/>
            <a:ln w="3175" cmpd="sng">
              <a:solidFill>
                <a:srgbClr val="BF55DB"/>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r>
                <a:rPr lang="zh-CN" altLang="en-US" sz="2800" b="1" dirty="0">
                  <a:solidFill>
                    <a:schemeClr val="tx1"/>
                  </a:solidFill>
                  <a:latin typeface="微软雅黑" panose="020B0503020204020204" pitchFamily="34" charset="-122"/>
                  <a:ea typeface="微软雅黑" panose="020B0503020204020204" pitchFamily="34" charset="-122"/>
                </a:rPr>
                <a:t>状态转换图</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sp>
          <p:nvSpPr>
            <p:cNvPr id="14" name="Arc 15"/>
            <p:cNvSpPr/>
            <p:nvPr/>
          </p:nvSpPr>
          <p:spPr>
            <a:xfrm>
              <a:off x="10458" y="3368"/>
              <a:ext cx="2655" cy="2655"/>
            </a:xfrm>
            <a:prstGeom prst="arc">
              <a:avLst>
                <a:gd name="adj1" fmla="val 16200000"/>
                <a:gd name="adj2" fmla="val 12510888"/>
              </a:avLst>
            </a:prstGeom>
            <a:noFill/>
            <a:ln w="127000" cmpd="sng">
              <a:solidFill>
                <a:srgbClr val="BF55DB"/>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sz="1400">
                <a:ln>
                  <a:solidFill>
                    <a:srgbClr val="FDFDFD">
                      <a:alpha val="30000"/>
                    </a:srgbClr>
                  </a:solidFill>
                </a:ln>
                <a:solidFill>
                  <a:schemeClr val="tx1"/>
                </a:solidFill>
              </a:endParaRPr>
            </a:p>
          </p:txBody>
        </p:sp>
      </p:grpSp>
      <p:pic>
        <p:nvPicPr>
          <p:cNvPr id="2" name="图片 16"/>
          <p:cNvPicPr>
            <a:picLocks noChangeAspect="1"/>
          </p:cNvPicPr>
          <p:nvPr>
            <p:ph idx="1"/>
          </p:nvPr>
        </p:nvPicPr>
        <p:blipFill>
          <a:blip r:embed="rId1"/>
          <a:stretch>
            <a:fillRect/>
          </a:stretch>
        </p:blipFill>
        <p:spPr>
          <a:xfrm>
            <a:off x="1915795" y="120650"/>
            <a:ext cx="4894580" cy="5317490"/>
          </a:xfrm>
          <a:prstGeom prst="rect">
            <a:avLst/>
          </a:prstGeom>
          <a:noFill/>
          <a:ln w="9525">
            <a:noFill/>
          </a:ln>
        </p:spPr>
      </p:pic>
      <p:pic>
        <p:nvPicPr>
          <p:cNvPr id="3" name="图片 17"/>
          <p:cNvPicPr>
            <a:picLocks noChangeAspect="1"/>
          </p:cNvPicPr>
          <p:nvPr/>
        </p:nvPicPr>
        <p:blipFill>
          <a:blip r:embed="rId2"/>
          <a:stretch>
            <a:fillRect/>
          </a:stretch>
        </p:blipFill>
        <p:spPr>
          <a:xfrm>
            <a:off x="6380163" y="1683068"/>
            <a:ext cx="5205095" cy="5060315"/>
          </a:xfrm>
          <a:prstGeom prst="rect">
            <a:avLst/>
          </a:prstGeom>
          <a:noFill/>
          <a:ln w="9525">
            <a:noFill/>
          </a:ln>
        </p:spPr>
      </p:pic>
    </p:spTree>
  </p:cSld>
  <p:clrMapOvr>
    <a:masterClrMapping/>
  </p:clrMapOvr>
  <p:transition>
    <p:checke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6" name="组合 5"/>
          <p:cNvGrpSpPr/>
          <p:nvPr/>
        </p:nvGrpSpPr>
        <p:grpSpPr>
          <a:xfrm>
            <a:off x="229235" y="111760"/>
            <a:ext cx="1828800" cy="1828800"/>
            <a:chOff x="14715" y="3255"/>
            <a:chExt cx="2880" cy="2880"/>
          </a:xfrm>
        </p:grpSpPr>
        <p:sp>
          <p:nvSpPr>
            <p:cNvPr id="15" name="Oval 16"/>
            <p:cNvSpPr/>
            <p:nvPr/>
          </p:nvSpPr>
          <p:spPr>
            <a:xfrm>
              <a:off x="14715" y="3255"/>
              <a:ext cx="2880" cy="2880"/>
            </a:xfrm>
            <a:prstGeom prst="ellipse">
              <a:avLst/>
            </a:prstGeom>
            <a:noFill/>
            <a:ln w="3175" cmpd="sng">
              <a:solidFill>
                <a:srgbClr val="F77258"/>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sz="1400">
                <a:solidFill>
                  <a:schemeClr val="tx1"/>
                </a:solidFill>
              </a:endParaRPr>
            </a:p>
          </p:txBody>
        </p:sp>
        <p:sp>
          <p:nvSpPr>
            <p:cNvPr id="16" name="Oval 17"/>
            <p:cNvSpPr/>
            <p:nvPr/>
          </p:nvSpPr>
          <p:spPr>
            <a:xfrm>
              <a:off x="14930" y="3470"/>
              <a:ext cx="2450" cy="2450"/>
            </a:xfrm>
            <a:prstGeom prst="ellipse">
              <a:avLst/>
            </a:prstGeom>
            <a:noFill/>
            <a:ln w="3175" cmpd="sng">
              <a:solidFill>
                <a:srgbClr val="F77258"/>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r>
                <a:rPr lang="en-US" altLang="zh-CN" sz="2800" b="1" dirty="0">
                  <a:solidFill>
                    <a:schemeClr val="tx1"/>
                  </a:solidFill>
                  <a:latin typeface="微软雅黑" panose="020B0503020204020204" pitchFamily="34" charset="-122"/>
                  <a:ea typeface="微软雅黑" panose="020B0503020204020204" pitchFamily="34" charset="-122"/>
                </a:rPr>
                <a:t>IPO</a:t>
              </a:r>
              <a:r>
                <a:rPr lang="zh-CN" altLang="en-US" sz="2800" b="1" dirty="0">
                  <a:solidFill>
                    <a:schemeClr val="tx1"/>
                  </a:solidFill>
                  <a:latin typeface="微软雅黑" panose="020B0503020204020204" pitchFamily="34" charset="-122"/>
                  <a:ea typeface="微软雅黑" panose="020B0503020204020204" pitchFamily="34" charset="-122"/>
                </a:rPr>
                <a:t>图</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sp>
          <p:nvSpPr>
            <p:cNvPr id="17" name="Arc 18"/>
            <p:cNvSpPr/>
            <p:nvPr/>
          </p:nvSpPr>
          <p:spPr>
            <a:xfrm>
              <a:off x="14828" y="3368"/>
              <a:ext cx="2655" cy="2655"/>
            </a:xfrm>
            <a:prstGeom prst="arc">
              <a:avLst>
                <a:gd name="adj1" fmla="val 16200000"/>
                <a:gd name="adj2" fmla="val 4817729"/>
              </a:avLst>
            </a:prstGeom>
            <a:noFill/>
            <a:ln w="127000" cmpd="sng">
              <a:solidFill>
                <a:srgbClr val="F77258"/>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sz="1400">
                <a:ln>
                  <a:solidFill>
                    <a:srgbClr val="FDFDFD">
                      <a:alpha val="30000"/>
                    </a:srgbClr>
                  </a:solidFill>
                </a:ln>
                <a:solidFill>
                  <a:schemeClr val="tx1"/>
                </a:solidFill>
              </a:endParaRPr>
            </a:p>
          </p:txBody>
        </p:sp>
      </p:grpSp>
      <p:pic>
        <p:nvPicPr>
          <p:cNvPr id="2" name="图片 11"/>
          <p:cNvPicPr>
            <a:picLocks noChangeAspect="1"/>
          </p:cNvPicPr>
          <p:nvPr>
            <p:ph idx="1"/>
          </p:nvPr>
        </p:nvPicPr>
        <p:blipFill>
          <a:blip r:embed="rId1"/>
          <a:stretch>
            <a:fillRect/>
          </a:stretch>
        </p:blipFill>
        <p:spPr>
          <a:xfrm>
            <a:off x="2405380" y="700405"/>
            <a:ext cx="5259705" cy="5339080"/>
          </a:xfrm>
          <a:prstGeom prst="rect">
            <a:avLst/>
          </a:prstGeom>
          <a:noFill/>
          <a:ln w="9525">
            <a:noFill/>
          </a:ln>
        </p:spPr>
      </p:pic>
    </p:spTree>
  </p:cSld>
  <p:clrMapOvr>
    <a:masterClrMapping/>
  </p:clrMapOvr>
  <p:transition>
    <p:circl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3303270" y="508000"/>
            <a:ext cx="5423535" cy="5560695"/>
          </a:xfrm>
          <a:prstGeom prst="rect">
            <a:avLst/>
          </a:prstGeom>
        </p:spPr>
      </p:pic>
      <p:grpSp>
        <p:nvGrpSpPr>
          <p:cNvPr id="18" name="组合 17"/>
          <p:cNvGrpSpPr/>
          <p:nvPr/>
        </p:nvGrpSpPr>
        <p:grpSpPr>
          <a:xfrm>
            <a:off x="424815" y="371475"/>
            <a:ext cx="1828800" cy="1828800"/>
            <a:chOff x="10345" y="3255"/>
            <a:chExt cx="2880" cy="2880"/>
          </a:xfrm>
        </p:grpSpPr>
        <p:sp>
          <p:nvSpPr>
            <p:cNvPr id="19" name="Oval 13"/>
            <p:cNvSpPr/>
            <p:nvPr/>
          </p:nvSpPr>
          <p:spPr>
            <a:xfrm>
              <a:off x="10345" y="3255"/>
              <a:ext cx="2880" cy="2880"/>
            </a:xfrm>
            <a:prstGeom prst="ellipse">
              <a:avLst/>
            </a:prstGeom>
            <a:noFill/>
            <a:ln w="3175" cmpd="sng">
              <a:solidFill>
                <a:srgbClr val="BF55DB"/>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sz="1400">
                <a:solidFill>
                  <a:schemeClr val="tx1"/>
                </a:solidFill>
              </a:endParaRPr>
            </a:p>
          </p:txBody>
        </p:sp>
        <p:sp>
          <p:nvSpPr>
            <p:cNvPr id="20" name="Oval 14"/>
            <p:cNvSpPr/>
            <p:nvPr/>
          </p:nvSpPr>
          <p:spPr>
            <a:xfrm>
              <a:off x="10560" y="3470"/>
              <a:ext cx="2450" cy="2450"/>
            </a:xfrm>
            <a:prstGeom prst="ellipse">
              <a:avLst/>
            </a:prstGeom>
            <a:noFill/>
            <a:ln w="3175" cmpd="sng">
              <a:solidFill>
                <a:srgbClr val="BF55DB"/>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r>
                <a:rPr lang="zh-CN" altLang="en-US" sz="2800" b="1" dirty="0">
                  <a:solidFill>
                    <a:schemeClr val="tx1"/>
                  </a:solidFill>
                  <a:latin typeface="微软雅黑" panose="020B0503020204020204" pitchFamily="34" charset="-122"/>
                  <a:ea typeface="微软雅黑" panose="020B0503020204020204" pitchFamily="34" charset="-122"/>
                </a:rPr>
                <a:t>层次方框图</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sp>
          <p:nvSpPr>
            <p:cNvPr id="21" name="Arc 15"/>
            <p:cNvSpPr/>
            <p:nvPr/>
          </p:nvSpPr>
          <p:spPr>
            <a:xfrm>
              <a:off x="10458" y="3368"/>
              <a:ext cx="2655" cy="2655"/>
            </a:xfrm>
            <a:prstGeom prst="arc">
              <a:avLst>
                <a:gd name="adj1" fmla="val 16200000"/>
                <a:gd name="adj2" fmla="val 12510888"/>
              </a:avLst>
            </a:prstGeom>
            <a:noFill/>
            <a:ln w="127000" cmpd="sng">
              <a:solidFill>
                <a:srgbClr val="BF55DB"/>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en-US" sz="1400">
                <a:ln>
                  <a:solidFill>
                    <a:srgbClr val="FDFDFD">
                      <a:alpha val="30000"/>
                    </a:srgbClr>
                  </a:solidFill>
                </a:ln>
                <a:solidFill>
                  <a:schemeClr val="tx1"/>
                </a:solidFill>
              </a:endParaRPr>
            </a:p>
          </p:txBody>
        </p:sp>
      </p:grpSp>
    </p:spTree>
  </p:cSld>
  <p:clrMapOvr>
    <a:masterClrMapping/>
  </p:clrMapOvr>
  <p:transition>
    <p:circl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nvGrpSpPr>
          <p:cNvPr id="28688" name="组合 17"/>
          <p:cNvGrpSpPr/>
          <p:nvPr/>
        </p:nvGrpSpPr>
        <p:grpSpPr bwMode="auto">
          <a:xfrm rot="0">
            <a:off x="5226685" y="2244725"/>
            <a:ext cx="6233795" cy="1759585"/>
            <a:chOff x="271020" y="2420002"/>
            <a:chExt cx="6234569" cy="1758698"/>
          </a:xfrm>
        </p:grpSpPr>
        <p:sp>
          <p:nvSpPr>
            <p:cNvPr id="28690" name="文本框 18"/>
            <p:cNvSpPr txBox="1">
              <a:spLocks noChangeArrowheads="1"/>
            </p:cNvSpPr>
            <p:nvPr/>
          </p:nvSpPr>
          <p:spPr bwMode="auto">
            <a:xfrm>
              <a:off x="297950" y="2420002"/>
              <a:ext cx="411595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6000" b="1">
                  <a:solidFill>
                    <a:srgbClr val="2DCCDF"/>
                  </a:solidFill>
                  <a:latin typeface="微软雅黑" panose="020B0503020204020204" pitchFamily="34" charset="-122"/>
                  <a:ea typeface="微软雅黑" panose="020B0503020204020204" pitchFamily="34" charset="-122"/>
                </a:rPr>
                <a:t>Part  04</a:t>
              </a:r>
              <a:endParaRPr lang="zh-CN" altLang="en-US" sz="6000" b="1">
                <a:solidFill>
                  <a:srgbClr val="2DCCDF"/>
                </a:solidFill>
                <a:latin typeface="微软雅黑" panose="020B0503020204020204" pitchFamily="34" charset="-122"/>
                <a:ea typeface="微软雅黑" panose="020B0503020204020204" pitchFamily="34" charset="-122"/>
              </a:endParaRPr>
            </a:p>
          </p:txBody>
        </p:sp>
        <p:sp>
          <p:nvSpPr>
            <p:cNvPr id="28691" name="文本框 19"/>
            <p:cNvSpPr txBox="1">
              <a:spLocks noChangeArrowheads="1"/>
            </p:cNvSpPr>
            <p:nvPr/>
          </p:nvSpPr>
          <p:spPr bwMode="auto">
            <a:xfrm>
              <a:off x="271020" y="3269736"/>
              <a:ext cx="6234569" cy="908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5400" b="1">
                  <a:solidFill>
                    <a:srgbClr val="F77258"/>
                  </a:solidFill>
                  <a:latin typeface="微软雅黑" panose="020B0503020204020204" pitchFamily="34" charset="-122"/>
                  <a:ea typeface="微软雅黑" panose="020B0503020204020204" pitchFamily="34" charset="-122"/>
                </a:rPr>
                <a:t>数据字典</a:t>
              </a:r>
              <a:endParaRPr lang="zh-CN" altLang="en-US" sz="5400" b="1">
                <a:solidFill>
                  <a:srgbClr val="F77258"/>
                </a:solidFill>
                <a:latin typeface="微软雅黑" panose="020B0503020204020204" pitchFamily="34" charset="-122"/>
                <a:ea typeface="微软雅黑" panose="020B0503020204020204" pitchFamily="34" charset="-122"/>
              </a:endParaRPr>
            </a:p>
          </p:txBody>
        </p:sp>
      </p:grpSp>
    </p:spTree>
  </p:cSld>
  <p:clrMapOvr>
    <a:masterClrMapping/>
  </p:clrMapOvr>
  <p:transition>
    <p:plus/>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nvSpPr>
        <p:spPr>
          <a:xfrm>
            <a:off x="8924925" y="0"/>
            <a:ext cx="3267075" cy="6858000"/>
          </a:xfrm>
          <a:prstGeom prst="triangle">
            <a:avLst>
              <a:gd name="adj" fmla="val 100000"/>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4099" name="矩形 11"/>
          <p:cNvSpPr>
            <a:spLocks noChangeArrowheads="1"/>
          </p:cNvSpPr>
          <p:nvPr/>
        </p:nvSpPr>
        <p:spPr bwMode="auto">
          <a:xfrm>
            <a:off x="3239770" y="1711325"/>
            <a:ext cx="2484438"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a:spAutoFit/>
          </a:bodyPr>
          <a:lstStyle/>
          <a:p>
            <a:pPr algn="ctr" eaLnBrk="1" hangingPunct="1">
              <a:spcBef>
                <a:spcPct val="50000"/>
              </a:spcBef>
            </a:pPr>
            <a:endParaRPr lang="zh-CN" altLang="en-US" sz="1600" b="1">
              <a:solidFill>
                <a:srgbClr val="000000"/>
              </a:solidFill>
              <a:latin typeface="Arial" panose="020B0604020202020204" pitchFamily="34" charset="0"/>
            </a:endParaRPr>
          </a:p>
        </p:txBody>
      </p:sp>
      <p:sp>
        <p:nvSpPr>
          <p:cNvPr id="4100" name="Rectangle 6"/>
          <p:cNvSpPr>
            <a:spLocks noChangeArrowheads="1"/>
          </p:cNvSpPr>
          <p:nvPr/>
        </p:nvSpPr>
        <p:spPr bwMode="black">
          <a:xfrm>
            <a:off x="3345815" y="1755458"/>
            <a:ext cx="2771775" cy="417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b="1">
                <a:solidFill>
                  <a:srgbClr val="F77258"/>
                </a:solidFill>
                <a:latin typeface="微软雅黑" panose="020B0503020204020204" pitchFamily="34" charset="-122"/>
                <a:ea typeface="微软雅黑" panose="020B0503020204020204" pitchFamily="34" charset="-122"/>
              </a:rPr>
              <a:t>引言</a:t>
            </a:r>
            <a:endParaRPr lang="zh-CN" altLang="en-US" sz="2000" b="1">
              <a:solidFill>
                <a:srgbClr val="F77258"/>
              </a:solidFill>
              <a:latin typeface="微软雅黑" panose="020B0503020204020204" pitchFamily="34" charset="-122"/>
              <a:ea typeface="微软雅黑" panose="020B0503020204020204" pitchFamily="34" charset="-122"/>
            </a:endParaRPr>
          </a:p>
        </p:txBody>
      </p:sp>
      <p:sp>
        <p:nvSpPr>
          <p:cNvPr id="10" name="矩形 9"/>
          <p:cNvSpPr/>
          <p:nvPr/>
        </p:nvSpPr>
        <p:spPr>
          <a:xfrm>
            <a:off x="1725295" y="1711325"/>
            <a:ext cx="1328738"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4102" name="文本框 10"/>
          <p:cNvSpPr txBox="1">
            <a:spLocks noChangeArrowheads="1"/>
          </p:cNvSpPr>
          <p:nvPr/>
        </p:nvSpPr>
        <p:spPr bwMode="auto">
          <a:xfrm>
            <a:off x="1898333" y="1746568"/>
            <a:ext cx="963612"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a:solidFill>
                  <a:srgbClr val="FFFFFF"/>
                </a:solidFill>
                <a:latin typeface="微软雅黑" panose="020B0503020204020204" pitchFamily="34" charset="-122"/>
                <a:ea typeface="微软雅黑" panose="020B0503020204020204" pitchFamily="34" charset="-122"/>
              </a:rPr>
              <a:t>   </a:t>
            </a:r>
            <a:r>
              <a:rPr lang="zh-CN" altLang="en-US" sz="2000" b="1">
                <a:solidFill>
                  <a:srgbClr val="FFFFFF"/>
                </a:solidFill>
                <a:latin typeface="微软雅黑" panose="020B0503020204020204" pitchFamily="34" charset="-122"/>
                <a:ea typeface="微软雅黑" panose="020B0503020204020204" pitchFamily="34" charset="-122"/>
              </a:rPr>
              <a:t>一</a:t>
            </a:r>
            <a:endParaRPr lang="zh-CN" altLang="en-US" sz="2000" b="1">
              <a:solidFill>
                <a:srgbClr val="FFFFFF"/>
              </a:solidFill>
              <a:latin typeface="微软雅黑" panose="020B0503020204020204" pitchFamily="34" charset="-122"/>
              <a:ea typeface="微软雅黑" panose="020B0503020204020204" pitchFamily="34" charset="-122"/>
            </a:endParaRPr>
          </a:p>
        </p:txBody>
      </p:sp>
      <p:sp>
        <p:nvSpPr>
          <p:cNvPr id="4103" name="矩形 18"/>
          <p:cNvSpPr>
            <a:spLocks noChangeArrowheads="1"/>
          </p:cNvSpPr>
          <p:nvPr/>
        </p:nvSpPr>
        <p:spPr bwMode="auto">
          <a:xfrm>
            <a:off x="3239770" y="2371725"/>
            <a:ext cx="2484438"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a:spAutoFit/>
          </a:bodyPr>
          <a:lstStyle/>
          <a:p>
            <a:pPr algn="ctr" eaLnBrk="1" hangingPunct="1">
              <a:spcBef>
                <a:spcPct val="50000"/>
              </a:spcBef>
            </a:pPr>
            <a:endParaRPr lang="zh-CN" altLang="en-US" sz="1600" b="1">
              <a:solidFill>
                <a:srgbClr val="000000"/>
              </a:solidFill>
              <a:latin typeface="Arial" panose="020B0604020202020204" pitchFamily="34" charset="0"/>
            </a:endParaRPr>
          </a:p>
        </p:txBody>
      </p:sp>
      <p:sp>
        <p:nvSpPr>
          <p:cNvPr id="4104" name="Rectangle 6"/>
          <p:cNvSpPr>
            <a:spLocks noChangeArrowheads="1"/>
          </p:cNvSpPr>
          <p:nvPr/>
        </p:nvSpPr>
        <p:spPr bwMode="black">
          <a:xfrm>
            <a:off x="3345815" y="2460308"/>
            <a:ext cx="2771775" cy="417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b="1">
                <a:solidFill>
                  <a:srgbClr val="F77258"/>
                </a:solidFill>
                <a:latin typeface="微软雅黑" panose="020B0503020204020204" pitchFamily="34" charset="-122"/>
                <a:ea typeface="微软雅黑" panose="020B0503020204020204" pitchFamily="34" charset="-122"/>
              </a:rPr>
              <a:t>综合描述</a:t>
            </a:r>
            <a:endParaRPr lang="zh-CN" altLang="en-US" sz="2000" b="1">
              <a:solidFill>
                <a:srgbClr val="F77258"/>
              </a:solidFill>
              <a:latin typeface="微软雅黑" panose="020B0503020204020204" pitchFamily="34" charset="-122"/>
              <a:ea typeface="微软雅黑" panose="020B0503020204020204" pitchFamily="34" charset="-122"/>
            </a:endParaRPr>
          </a:p>
        </p:txBody>
      </p:sp>
      <p:sp>
        <p:nvSpPr>
          <p:cNvPr id="17" name="矩形 16"/>
          <p:cNvSpPr/>
          <p:nvPr/>
        </p:nvSpPr>
        <p:spPr>
          <a:xfrm>
            <a:off x="1725295" y="2371725"/>
            <a:ext cx="1328738"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4106" name="文本框 17"/>
          <p:cNvSpPr txBox="1">
            <a:spLocks noChangeArrowheads="1"/>
          </p:cNvSpPr>
          <p:nvPr/>
        </p:nvSpPr>
        <p:spPr bwMode="auto">
          <a:xfrm>
            <a:off x="1901508" y="2408238"/>
            <a:ext cx="963612"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a:solidFill>
                  <a:srgbClr val="FFFFFF"/>
                </a:solidFill>
                <a:latin typeface="微软雅黑" panose="020B0503020204020204" pitchFamily="34" charset="-122"/>
                <a:ea typeface="微软雅黑" panose="020B0503020204020204" pitchFamily="34" charset="-122"/>
              </a:rPr>
              <a:t>   </a:t>
            </a:r>
            <a:r>
              <a:rPr lang="zh-CN" altLang="en-US" sz="2000" b="1">
                <a:solidFill>
                  <a:srgbClr val="FFFFFF"/>
                </a:solidFill>
                <a:latin typeface="微软雅黑" panose="020B0503020204020204" pitchFamily="34" charset="-122"/>
                <a:ea typeface="微软雅黑" panose="020B0503020204020204" pitchFamily="34" charset="-122"/>
              </a:rPr>
              <a:t>二</a:t>
            </a:r>
            <a:endParaRPr lang="zh-CN" altLang="en-US" sz="2000" b="1">
              <a:solidFill>
                <a:srgbClr val="FFFFFF"/>
              </a:solidFill>
              <a:latin typeface="微软雅黑" panose="020B0503020204020204" pitchFamily="34" charset="-122"/>
              <a:ea typeface="微软雅黑" panose="020B0503020204020204" pitchFamily="34" charset="-122"/>
            </a:endParaRPr>
          </a:p>
        </p:txBody>
      </p:sp>
      <p:sp>
        <p:nvSpPr>
          <p:cNvPr id="4107" name="矩形 25"/>
          <p:cNvSpPr>
            <a:spLocks noChangeArrowheads="1"/>
          </p:cNvSpPr>
          <p:nvPr/>
        </p:nvSpPr>
        <p:spPr bwMode="auto">
          <a:xfrm>
            <a:off x="3236595" y="3032125"/>
            <a:ext cx="2487613"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a:spAutoFit/>
          </a:bodyPr>
          <a:lstStyle/>
          <a:p>
            <a:pPr algn="ctr" eaLnBrk="1" hangingPunct="1">
              <a:spcBef>
                <a:spcPct val="50000"/>
              </a:spcBef>
            </a:pPr>
            <a:endParaRPr lang="zh-CN" altLang="en-US" sz="1600" b="1">
              <a:solidFill>
                <a:srgbClr val="000000"/>
              </a:solidFill>
              <a:latin typeface="Arial" panose="020B0604020202020204" pitchFamily="34" charset="0"/>
            </a:endParaRPr>
          </a:p>
        </p:txBody>
      </p:sp>
      <p:sp>
        <p:nvSpPr>
          <p:cNvPr id="4108" name="Rectangle 6"/>
          <p:cNvSpPr>
            <a:spLocks noChangeArrowheads="1"/>
          </p:cNvSpPr>
          <p:nvPr/>
        </p:nvSpPr>
        <p:spPr bwMode="black">
          <a:xfrm>
            <a:off x="3345815" y="3120708"/>
            <a:ext cx="2771775" cy="417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b="1">
                <a:solidFill>
                  <a:srgbClr val="F77258"/>
                </a:solidFill>
                <a:latin typeface="微软雅黑" panose="020B0503020204020204" pitchFamily="34" charset="-122"/>
                <a:ea typeface="微软雅黑" panose="020B0503020204020204" pitchFamily="34" charset="-122"/>
              </a:rPr>
              <a:t>系统特性</a:t>
            </a:r>
            <a:endParaRPr lang="zh-CN" altLang="en-US" sz="2000" b="1">
              <a:solidFill>
                <a:srgbClr val="F77258"/>
              </a:solidFill>
              <a:latin typeface="微软雅黑" panose="020B0503020204020204" pitchFamily="34" charset="-122"/>
              <a:ea typeface="微软雅黑" panose="020B0503020204020204" pitchFamily="34" charset="-122"/>
            </a:endParaRPr>
          </a:p>
        </p:txBody>
      </p:sp>
      <p:sp>
        <p:nvSpPr>
          <p:cNvPr id="24" name="矩形 23"/>
          <p:cNvSpPr/>
          <p:nvPr/>
        </p:nvSpPr>
        <p:spPr>
          <a:xfrm>
            <a:off x="1723708" y="3032125"/>
            <a:ext cx="1328737"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4110" name="文本框 24"/>
          <p:cNvSpPr txBox="1">
            <a:spLocks noChangeArrowheads="1"/>
          </p:cNvSpPr>
          <p:nvPr/>
        </p:nvSpPr>
        <p:spPr bwMode="auto">
          <a:xfrm>
            <a:off x="1899920" y="3068638"/>
            <a:ext cx="962025"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a:solidFill>
                  <a:srgbClr val="FFFFFF"/>
                </a:solidFill>
                <a:latin typeface="微软雅黑" panose="020B0503020204020204" pitchFamily="34" charset="-122"/>
                <a:ea typeface="微软雅黑" panose="020B0503020204020204" pitchFamily="34" charset="-122"/>
              </a:rPr>
              <a:t>   </a:t>
            </a:r>
            <a:r>
              <a:rPr lang="zh-CN" altLang="en-US" sz="2000" b="1">
                <a:solidFill>
                  <a:srgbClr val="FFFFFF"/>
                </a:solidFill>
                <a:latin typeface="微软雅黑" panose="020B0503020204020204" pitchFamily="34" charset="-122"/>
                <a:ea typeface="微软雅黑" panose="020B0503020204020204" pitchFamily="34" charset="-122"/>
              </a:rPr>
              <a:t>三</a:t>
            </a:r>
            <a:endParaRPr lang="zh-CN" altLang="en-US" sz="2000" b="1">
              <a:solidFill>
                <a:srgbClr val="FFFFFF"/>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3236595" y="3692525"/>
            <a:ext cx="2880360" cy="488950"/>
            <a:chOff x="5097" y="5815"/>
            <a:chExt cx="4536" cy="770"/>
          </a:xfrm>
        </p:grpSpPr>
        <p:sp>
          <p:nvSpPr>
            <p:cNvPr id="4111" name="矩形 32"/>
            <p:cNvSpPr>
              <a:spLocks noChangeArrowheads="1"/>
            </p:cNvSpPr>
            <p:nvPr/>
          </p:nvSpPr>
          <p:spPr bwMode="auto">
            <a:xfrm>
              <a:off x="5097" y="5815"/>
              <a:ext cx="3918" cy="77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a:spAutoFit/>
            </a:bodyPr>
            <a:lstStyle/>
            <a:p>
              <a:pPr algn="ctr" eaLnBrk="1" hangingPunct="1">
                <a:spcBef>
                  <a:spcPct val="50000"/>
                </a:spcBef>
              </a:pPr>
              <a:endParaRPr lang="zh-CN" altLang="en-US" sz="1600" b="1">
                <a:solidFill>
                  <a:srgbClr val="000000"/>
                </a:solidFill>
                <a:latin typeface="Arial" panose="020B0604020202020204" pitchFamily="34" charset="0"/>
              </a:endParaRPr>
            </a:p>
          </p:txBody>
        </p:sp>
        <p:sp>
          <p:nvSpPr>
            <p:cNvPr id="4112" name="Rectangle 6"/>
            <p:cNvSpPr>
              <a:spLocks noChangeArrowheads="1"/>
            </p:cNvSpPr>
            <p:nvPr/>
          </p:nvSpPr>
          <p:spPr bwMode="black">
            <a:xfrm>
              <a:off x="5269" y="5879"/>
              <a:ext cx="4365" cy="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b="1">
                  <a:solidFill>
                    <a:srgbClr val="F77258"/>
                  </a:solidFill>
                  <a:latin typeface="微软雅黑" panose="020B0503020204020204" pitchFamily="34" charset="-122"/>
                  <a:ea typeface="微软雅黑" panose="020B0503020204020204" pitchFamily="34" charset="-122"/>
                </a:rPr>
                <a:t>数据字典</a:t>
              </a:r>
              <a:endParaRPr lang="zh-CN" altLang="en-US" sz="2000" b="1">
                <a:solidFill>
                  <a:srgbClr val="F77258"/>
                </a:solidFill>
                <a:latin typeface="微软雅黑" panose="020B0503020204020204" pitchFamily="34" charset="-122"/>
                <a:ea typeface="微软雅黑" panose="020B0503020204020204" pitchFamily="34" charset="-122"/>
              </a:endParaRPr>
            </a:p>
          </p:txBody>
        </p:sp>
      </p:grpSp>
      <p:sp>
        <p:nvSpPr>
          <p:cNvPr id="31" name="矩形 30"/>
          <p:cNvSpPr/>
          <p:nvPr/>
        </p:nvSpPr>
        <p:spPr>
          <a:xfrm>
            <a:off x="1723708" y="3692525"/>
            <a:ext cx="1328737"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4114" name="文本框 31"/>
          <p:cNvSpPr txBox="1">
            <a:spLocks noChangeArrowheads="1"/>
          </p:cNvSpPr>
          <p:nvPr/>
        </p:nvSpPr>
        <p:spPr bwMode="auto">
          <a:xfrm>
            <a:off x="1899920" y="3729038"/>
            <a:ext cx="962025"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a:solidFill>
                  <a:srgbClr val="FFFFFF"/>
                </a:solidFill>
                <a:latin typeface="微软雅黑" panose="020B0503020204020204" pitchFamily="34" charset="-122"/>
                <a:ea typeface="微软雅黑" panose="020B0503020204020204" pitchFamily="34" charset="-122"/>
              </a:rPr>
              <a:t>   </a:t>
            </a:r>
            <a:r>
              <a:rPr lang="zh-CN" altLang="en-US" sz="2000" b="1">
                <a:solidFill>
                  <a:srgbClr val="FFFFFF"/>
                </a:solidFill>
                <a:latin typeface="微软雅黑" panose="020B0503020204020204" pitchFamily="34" charset="-122"/>
                <a:ea typeface="微软雅黑" panose="020B0503020204020204" pitchFamily="34" charset="-122"/>
              </a:rPr>
              <a:t>四</a:t>
            </a:r>
            <a:endParaRPr lang="zh-CN" altLang="en-US" sz="2000" b="1">
              <a:solidFill>
                <a:srgbClr val="FFFFFF"/>
              </a:solidFill>
              <a:latin typeface="微软雅黑" panose="020B0503020204020204" pitchFamily="34" charset="-122"/>
              <a:ea typeface="微软雅黑" panose="020B0503020204020204" pitchFamily="34" charset="-122"/>
            </a:endParaRPr>
          </a:p>
        </p:txBody>
      </p:sp>
      <p:grpSp>
        <p:nvGrpSpPr>
          <p:cNvPr id="4115" name="组合 34"/>
          <p:cNvGrpSpPr/>
          <p:nvPr/>
        </p:nvGrpSpPr>
        <p:grpSpPr bwMode="auto">
          <a:xfrm>
            <a:off x="1590993" y="532130"/>
            <a:ext cx="2701925" cy="898525"/>
            <a:chOff x="467913" y="1102550"/>
            <a:chExt cx="2702007" cy="899374"/>
          </a:xfrm>
        </p:grpSpPr>
        <p:grpSp>
          <p:nvGrpSpPr>
            <p:cNvPr id="4131" name="组合 35"/>
            <p:cNvGrpSpPr/>
            <p:nvPr/>
          </p:nvGrpSpPr>
          <p:grpSpPr bwMode="auto">
            <a:xfrm>
              <a:off x="467913" y="1102550"/>
              <a:ext cx="2702007" cy="849531"/>
              <a:chOff x="10870474" y="497840"/>
              <a:chExt cx="2702007" cy="849531"/>
            </a:xfrm>
          </p:grpSpPr>
          <p:sp>
            <p:nvSpPr>
              <p:cNvPr id="4133" name="文本框 37"/>
              <p:cNvSpPr txBox="1">
                <a:spLocks noChangeArrowheads="1"/>
              </p:cNvSpPr>
              <p:nvPr/>
            </p:nvSpPr>
            <p:spPr bwMode="auto">
              <a:xfrm>
                <a:off x="10870474" y="49784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600" b="1">
                    <a:solidFill>
                      <a:srgbClr val="000000"/>
                    </a:solidFill>
                    <a:latin typeface="微软雅黑" panose="020B0503020204020204" pitchFamily="34" charset="-122"/>
                    <a:ea typeface="微软雅黑" panose="020B0503020204020204" pitchFamily="34" charset="-122"/>
                  </a:rPr>
                  <a:t>目</a:t>
                </a:r>
                <a:r>
                  <a:rPr lang="zh-CN" altLang="en-US" sz="3600" b="1">
                    <a:solidFill>
                      <a:srgbClr val="F77258"/>
                    </a:solidFill>
                    <a:latin typeface="微软雅黑" panose="020B0503020204020204" pitchFamily="34" charset="-122"/>
                    <a:ea typeface="微软雅黑" panose="020B0503020204020204" pitchFamily="34" charset="-122"/>
                  </a:rPr>
                  <a:t>录</a:t>
                </a:r>
                <a:endParaRPr lang="zh-CN" altLang="en-US" sz="3600" b="1">
                  <a:solidFill>
                    <a:srgbClr val="F77258"/>
                  </a:solidFill>
                  <a:latin typeface="微软雅黑" panose="020B0503020204020204" pitchFamily="34" charset="-122"/>
                  <a:ea typeface="微软雅黑" panose="020B0503020204020204" pitchFamily="34" charset="-122"/>
                </a:endParaRPr>
              </a:p>
            </p:txBody>
          </p:sp>
          <p:cxnSp>
            <p:nvCxnSpPr>
              <p:cNvPr id="39" name="直接连接符 38"/>
              <p:cNvCxnSpPr/>
              <p:nvPr/>
            </p:nvCxnSpPr>
            <p:spPr>
              <a:xfrm>
                <a:off x="11021291" y="1347956"/>
                <a:ext cx="255119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4132" name="文本框 36"/>
            <p:cNvSpPr txBox="1">
              <a:spLocks noChangeArrowheads="1"/>
            </p:cNvSpPr>
            <p:nvPr/>
          </p:nvSpPr>
          <p:spPr bwMode="auto">
            <a:xfrm>
              <a:off x="995860" y="160181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a:solidFill>
                    <a:srgbClr val="F77258"/>
                  </a:solidFill>
                  <a:latin typeface="微软雅黑" panose="020B0503020204020204" pitchFamily="34" charset="-122"/>
                  <a:ea typeface="微软雅黑" panose="020B0503020204020204" pitchFamily="34" charset="-122"/>
                </a:rPr>
                <a:t>Contents</a:t>
              </a:r>
              <a:endParaRPr lang="zh-CN" altLang="en-US" sz="2000" b="1">
                <a:solidFill>
                  <a:srgbClr val="F77258"/>
                </a:solidFill>
                <a:latin typeface="微软雅黑" panose="020B0503020204020204" pitchFamily="34" charset="-122"/>
                <a:ea typeface="微软雅黑" panose="020B0503020204020204" pitchFamily="34" charset="-122"/>
              </a:endParaRPr>
            </a:p>
          </p:txBody>
        </p:sp>
      </p:grpSp>
      <p:sp>
        <p:nvSpPr>
          <p:cNvPr id="54" name="等腰三角形 4"/>
          <p:cNvSpPr/>
          <p:nvPr/>
        </p:nvSpPr>
        <p:spPr>
          <a:xfrm rot="11374545">
            <a:off x="8839200" y="1468438"/>
            <a:ext cx="501650" cy="5270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5" name="等腰三角形 4"/>
          <p:cNvSpPr/>
          <p:nvPr/>
        </p:nvSpPr>
        <p:spPr>
          <a:xfrm rot="20476330">
            <a:off x="10464800" y="766763"/>
            <a:ext cx="1674813"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6" name="等腰三角形 4"/>
          <p:cNvSpPr/>
          <p:nvPr/>
        </p:nvSpPr>
        <p:spPr>
          <a:xfrm>
            <a:off x="10202863" y="1533525"/>
            <a:ext cx="1282700" cy="134620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9" name="等腰三角形 4"/>
          <p:cNvSpPr/>
          <p:nvPr/>
        </p:nvSpPr>
        <p:spPr>
          <a:xfrm rot="3834254">
            <a:off x="9466263" y="5322888"/>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60" name="等腰三角形 4"/>
          <p:cNvSpPr/>
          <p:nvPr/>
        </p:nvSpPr>
        <p:spPr>
          <a:xfrm rot="3834254">
            <a:off x="9100344" y="6187282"/>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63" name="等腰三角形 4"/>
          <p:cNvSpPr/>
          <p:nvPr/>
        </p:nvSpPr>
        <p:spPr>
          <a:xfrm rot="4726618">
            <a:off x="9940925" y="3300413"/>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64" name="等腰三角形 4"/>
          <p:cNvSpPr/>
          <p:nvPr/>
        </p:nvSpPr>
        <p:spPr>
          <a:xfrm rot="12600000">
            <a:off x="8034338" y="2139950"/>
            <a:ext cx="1187450" cy="1247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65" name="等腰三角形 4"/>
          <p:cNvSpPr/>
          <p:nvPr/>
        </p:nvSpPr>
        <p:spPr>
          <a:xfrm rot="21025852">
            <a:off x="11661775" y="754063"/>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43" name="等腰三角形 4"/>
          <p:cNvSpPr/>
          <p:nvPr/>
        </p:nvSpPr>
        <p:spPr>
          <a:xfrm rot="3834254">
            <a:off x="8044656" y="329407"/>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46" name="等腰三角形 4"/>
          <p:cNvSpPr/>
          <p:nvPr/>
        </p:nvSpPr>
        <p:spPr>
          <a:xfrm rot="18038681">
            <a:off x="9340056" y="-207169"/>
            <a:ext cx="344488"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47" name="等腰三角形 4"/>
          <p:cNvSpPr/>
          <p:nvPr/>
        </p:nvSpPr>
        <p:spPr>
          <a:xfrm rot="19679131">
            <a:off x="7400925" y="1608138"/>
            <a:ext cx="661988" cy="6953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48" name="等腰三角形 4"/>
          <p:cNvSpPr/>
          <p:nvPr/>
        </p:nvSpPr>
        <p:spPr>
          <a:xfrm rot="15049811">
            <a:off x="8596313" y="4405313"/>
            <a:ext cx="501650" cy="5270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49" name="等腰三角形 4"/>
          <p:cNvSpPr/>
          <p:nvPr/>
        </p:nvSpPr>
        <p:spPr>
          <a:xfrm rot="11374545">
            <a:off x="10853738" y="5605463"/>
            <a:ext cx="501650" cy="525462"/>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nvGrpSpPr>
          <p:cNvPr id="50" name="组合 49"/>
          <p:cNvGrpSpPr/>
          <p:nvPr/>
        </p:nvGrpSpPr>
        <p:grpSpPr>
          <a:xfrm>
            <a:off x="9152214" y="832757"/>
            <a:ext cx="3080989" cy="5591028"/>
            <a:chOff x="9152214" y="832757"/>
            <a:chExt cx="3080989" cy="5591028"/>
          </a:xfrm>
          <a:solidFill>
            <a:srgbClr val="FFFFFF"/>
          </a:solidFill>
        </p:grpSpPr>
        <p:sp>
          <p:nvSpPr>
            <p:cNvPr id="51" name="任意多边形 50"/>
            <p:cNvSpPr/>
            <p:nvPr/>
          </p:nvSpPr>
          <p:spPr>
            <a:xfrm rot="20476330">
              <a:off x="10748648" y="1409739"/>
              <a:ext cx="1484555" cy="991655"/>
            </a:xfrm>
            <a:custGeom>
              <a:avLst/>
              <a:gdLst>
                <a:gd name="connsiteX0" fmla="*/ 964253 w 1484555"/>
                <a:gd name="connsiteY0" fmla="*/ 0 h 991655"/>
                <a:gd name="connsiteX1" fmla="*/ 1484555 w 1484555"/>
                <a:gd name="connsiteY1" fmla="*/ 377030 h 991655"/>
                <a:gd name="connsiteX2" fmla="*/ 0 w 1484555"/>
                <a:gd name="connsiteY2" fmla="*/ 991655 h 991655"/>
              </a:gdLst>
              <a:ahLst/>
              <a:cxnLst>
                <a:cxn ang="0">
                  <a:pos x="connsiteX0" y="connsiteY0"/>
                </a:cxn>
                <a:cxn ang="0">
                  <a:pos x="connsiteX1" y="connsiteY1"/>
                </a:cxn>
                <a:cxn ang="0">
                  <a:pos x="connsiteX2" y="connsiteY2"/>
                </a:cxn>
              </a:cxnLst>
              <a:rect l="l" t="t" r="r" b="b"/>
              <a:pathLst>
                <a:path w="1484555" h="991655">
                  <a:moveTo>
                    <a:pt x="964253" y="0"/>
                  </a:moveTo>
                  <a:lnTo>
                    <a:pt x="1484555" y="377030"/>
                  </a:lnTo>
                  <a:lnTo>
                    <a:pt x="0" y="9916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2" name="任意多边形 51"/>
            <p:cNvSpPr/>
            <p:nvPr/>
          </p:nvSpPr>
          <p:spPr>
            <a:xfrm>
              <a:off x="10971638" y="2127252"/>
              <a:ext cx="513649" cy="434792"/>
            </a:xfrm>
            <a:custGeom>
              <a:avLst/>
              <a:gdLst>
                <a:gd name="connsiteX0" fmla="*/ 207102 w 513649"/>
                <a:gd name="connsiteY0" fmla="*/ 0 h 434792"/>
                <a:gd name="connsiteX1" fmla="*/ 513649 w 513649"/>
                <a:gd name="connsiteY1" fmla="*/ 222135 h 434792"/>
                <a:gd name="connsiteX2" fmla="*/ 0 w 513649"/>
                <a:gd name="connsiteY2" fmla="*/ 434792 h 434792"/>
              </a:gdLst>
              <a:ahLst/>
              <a:cxnLst>
                <a:cxn ang="0">
                  <a:pos x="connsiteX0" y="connsiteY0"/>
                </a:cxn>
                <a:cxn ang="0">
                  <a:pos x="connsiteX1" y="connsiteY1"/>
                </a:cxn>
                <a:cxn ang="0">
                  <a:pos x="connsiteX2" y="connsiteY2"/>
                </a:cxn>
              </a:cxnLst>
              <a:rect l="l" t="t" r="r" b="b"/>
              <a:pathLst>
                <a:path w="513649" h="434792">
                  <a:moveTo>
                    <a:pt x="207102" y="0"/>
                  </a:moveTo>
                  <a:lnTo>
                    <a:pt x="513649" y="222135"/>
                  </a:lnTo>
                  <a:lnTo>
                    <a:pt x="0" y="4347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3" name="任意多边形 52"/>
            <p:cNvSpPr/>
            <p:nvPr/>
          </p:nvSpPr>
          <p:spPr>
            <a:xfrm rot="3834254">
              <a:off x="9520560" y="5357206"/>
              <a:ext cx="314048" cy="287533"/>
            </a:xfrm>
            <a:custGeom>
              <a:avLst/>
              <a:gdLst>
                <a:gd name="connsiteX0" fmla="*/ 11468 w 314048"/>
                <a:gd name="connsiteY0" fmla="*/ 0 h 287533"/>
                <a:gd name="connsiteX1" fmla="*/ 314048 w 314048"/>
                <a:gd name="connsiteY1" fmla="*/ 219261 h 287533"/>
                <a:gd name="connsiteX2" fmla="*/ 149143 w 314048"/>
                <a:gd name="connsiteY2" fmla="*/ 287533 h 287533"/>
                <a:gd name="connsiteX3" fmla="*/ 0 w 314048"/>
                <a:gd name="connsiteY3" fmla="*/ 99595 h 287533"/>
              </a:gdLst>
              <a:ahLst/>
              <a:cxnLst>
                <a:cxn ang="0">
                  <a:pos x="connsiteX0" y="connsiteY0"/>
                </a:cxn>
                <a:cxn ang="0">
                  <a:pos x="connsiteX1" y="connsiteY1"/>
                </a:cxn>
                <a:cxn ang="0">
                  <a:pos x="connsiteX2" y="connsiteY2"/>
                </a:cxn>
                <a:cxn ang="0">
                  <a:pos x="connsiteX3" y="connsiteY3"/>
                </a:cxn>
              </a:cxnLst>
              <a:rect l="l" t="t" r="r" b="b"/>
              <a:pathLst>
                <a:path w="314048" h="287533">
                  <a:moveTo>
                    <a:pt x="11468" y="0"/>
                  </a:moveTo>
                  <a:lnTo>
                    <a:pt x="314048" y="219261"/>
                  </a:lnTo>
                  <a:lnTo>
                    <a:pt x="149143" y="287533"/>
                  </a:lnTo>
                  <a:lnTo>
                    <a:pt x="0" y="9959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67" name="任意多边形 66"/>
            <p:cNvSpPr/>
            <p:nvPr/>
          </p:nvSpPr>
          <p:spPr>
            <a:xfrm rot="3834254">
              <a:off x="9141845" y="6212916"/>
              <a:ext cx="221238" cy="200499"/>
            </a:xfrm>
            <a:custGeom>
              <a:avLst/>
              <a:gdLst>
                <a:gd name="connsiteX0" fmla="*/ 6794 w 221238"/>
                <a:gd name="connsiteY0" fmla="*/ 0 h 200499"/>
                <a:gd name="connsiteX1" fmla="*/ 221238 w 221238"/>
                <a:gd name="connsiteY1" fmla="*/ 155395 h 200499"/>
                <a:gd name="connsiteX2" fmla="*/ 112294 w 221238"/>
                <a:gd name="connsiteY2" fmla="*/ 200499 h 200499"/>
                <a:gd name="connsiteX3" fmla="*/ 0 w 221238"/>
                <a:gd name="connsiteY3" fmla="*/ 58996 h 200499"/>
              </a:gdLst>
              <a:ahLst/>
              <a:cxnLst>
                <a:cxn ang="0">
                  <a:pos x="connsiteX0" y="connsiteY0"/>
                </a:cxn>
                <a:cxn ang="0">
                  <a:pos x="connsiteX1" y="connsiteY1"/>
                </a:cxn>
                <a:cxn ang="0">
                  <a:pos x="connsiteX2" y="connsiteY2"/>
                </a:cxn>
                <a:cxn ang="0">
                  <a:pos x="connsiteX3" y="connsiteY3"/>
                </a:cxn>
              </a:cxnLst>
              <a:rect l="l" t="t" r="r" b="b"/>
              <a:pathLst>
                <a:path w="221238" h="200499">
                  <a:moveTo>
                    <a:pt x="6794" y="0"/>
                  </a:moveTo>
                  <a:lnTo>
                    <a:pt x="221238" y="155395"/>
                  </a:lnTo>
                  <a:lnTo>
                    <a:pt x="112294" y="200499"/>
                  </a:lnTo>
                  <a:lnTo>
                    <a:pt x="0" y="5899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69" name="任意多边形 68"/>
            <p:cNvSpPr/>
            <p:nvPr/>
          </p:nvSpPr>
          <p:spPr>
            <a:xfrm rot="4726618">
              <a:off x="10137641" y="3462627"/>
              <a:ext cx="1090268" cy="942332"/>
            </a:xfrm>
            <a:custGeom>
              <a:avLst/>
              <a:gdLst>
                <a:gd name="connsiteX0" fmla="*/ 54741 w 1090268"/>
                <a:gd name="connsiteY0" fmla="*/ 0 h 942332"/>
                <a:gd name="connsiteX1" fmla="*/ 1090268 w 1090268"/>
                <a:gd name="connsiteY1" fmla="*/ 750382 h 942332"/>
                <a:gd name="connsiteX2" fmla="*/ 626636 w 1090268"/>
                <a:gd name="connsiteY2" fmla="*/ 942332 h 942332"/>
                <a:gd name="connsiteX3" fmla="*/ 0 w 1090268"/>
                <a:gd name="connsiteY3" fmla="*/ 475377 h 942332"/>
              </a:gdLst>
              <a:ahLst/>
              <a:cxnLst>
                <a:cxn ang="0">
                  <a:pos x="connsiteX0" y="connsiteY0"/>
                </a:cxn>
                <a:cxn ang="0">
                  <a:pos x="connsiteX1" y="connsiteY1"/>
                </a:cxn>
                <a:cxn ang="0">
                  <a:pos x="connsiteX2" y="connsiteY2"/>
                </a:cxn>
                <a:cxn ang="0">
                  <a:pos x="connsiteX3" y="connsiteY3"/>
                </a:cxn>
              </a:cxnLst>
              <a:rect l="l" t="t" r="r" b="b"/>
              <a:pathLst>
                <a:path w="1090268" h="942332">
                  <a:moveTo>
                    <a:pt x="54741" y="0"/>
                  </a:moveTo>
                  <a:lnTo>
                    <a:pt x="1090268" y="750382"/>
                  </a:lnTo>
                  <a:lnTo>
                    <a:pt x="626636" y="942332"/>
                  </a:lnTo>
                  <a:lnTo>
                    <a:pt x="0" y="4753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70" name="任意多边形 69"/>
            <p:cNvSpPr/>
            <p:nvPr/>
          </p:nvSpPr>
          <p:spPr>
            <a:xfrm rot="21025852">
              <a:off x="11693675" y="832757"/>
              <a:ext cx="217959" cy="164561"/>
            </a:xfrm>
            <a:custGeom>
              <a:avLst/>
              <a:gdLst>
                <a:gd name="connsiteX0" fmla="*/ 115393 w 217959"/>
                <a:gd name="connsiteY0" fmla="*/ 0 h 164561"/>
                <a:gd name="connsiteX1" fmla="*/ 217959 w 217959"/>
                <a:gd name="connsiteY1" fmla="*/ 74324 h 164561"/>
                <a:gd name="connsiteX2" fmla="*/ 0 w 217959"/>
                <a:gd name="connsiteY2" fmla="*/ 164561 h 164561"/>
              </a:gdLst>
              <a:ahLst/>
              <a:cxnLst>
                <a:cxn ang="0">
                  <a:pos x="connsiteX0" y="connsiteY0"/>
                </a:cxn>
                <a:cxn ang="0">
                  <a:pos x="connsiteX1" y="connsiteY1"/>
                </a:cxn>
                <a:cxn ang="0">
                  <a:pos x="connsiteX2" y="connsiteY2"/>
                </a:cxn>
              </a:cxnLst>
              <a:rect l="l" t="t" r="r" b="b"/>
              <a:pathLst>
                <a:path w="217959" h="164561">
                  <a:moveTo>
                    <a:pt x="115393" y="0"/>
                  </a:moveTo>
                  <a:lnTo>
                    <a:pt x="217959" y="74324"/>
                  </a:lnTo>
                  <a:lnTo>
                    <a:pt x="0" y="16456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72" name="等腰三角形 4"/>
          <p:cNvSpPr/>
          <p:nvPr/>
        </p:nvSpPr>
        <p:spPr>
          <a:xfrm rot="1555719">
            <a:off x="6561138" y="669925"/>
            <a:ext cx="242887"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 name="矩形 1"/>
          <p:cNvSpPr/>
          <p:nvPr/>
        </p:nvSpPr>
        <p:spPr>
          <a:xfrm>
            <a:off x="1716088" y="4992370"/>
            <a:ext cx="1328737"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a:solidFill>
                <a:prstClr val="white"/>
              </a:solidFill>
            </a:endParaRPr>
          </a:p>
        </p:txBody>
      </p:sp>
      <p:sp>
        <p:nvSpPr>
          <p:cNvPr id="3" name="矩形 2"/>
          <p:cNvSpPr/>
          <p:nvPr/>
        </p:nvSpPr>
        <p:spPr>
          <a:xfrm>
            <a:off x="1723708" y="4345305"/>
            <a:ext cx="1328737"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 name="Rectangle 6"/>
          <p:cNvSpPr>
            <a:spLocks noChangeArrowheads="1"/>
          </p:cNvSpPr>
          <p:nvPr/>
        </p:nvSpPr>
        <p:spPr bwMode="black">
          <a:xfrm>
            <a:off x="3345815" y="5036503"/>
            <a:ext cx="2771775" cy="417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p>
            <a:r>
              <a:rPr lang="zh-CN" altLang="en-US" sz="2000" b="1">
                <a:solidFill>
                  <a:srgbClr val="F77258"/>
                </a:solidFill>
                <a:latin typeface="微软雅黑" panose="020B0503020204020204" pitchFamily="34" charset="-122"/>
                <a:ea typeface="微软雅黑" panose="020B0503020204020204" pitchFamily="34" charset="-122"/>
              </a:rPr>
              <a:t>运行需求</a:t>
            </a:r>
            <a:endParaRPr lang="zh-CN" altLang="en-US" sz="2000" b="1">
              <a:solidFill>
                <a:srgbClr val="F77258"/>
              </a:solidFill>
              <a:latin typeface="微软雅黑" panose="020B0503020204020204" pitchFamily="34" charset="-122"/>
              <a:ea typeface="微软雅黑" panose="020B0503020204020204" pitchFamily="34" charset="-122"/>
            </a:endParaRPr>
          </a:p>
        </p:txBody>
      </p:sp>
      <p:sp>
        <p:nvSpPr>
          <p:cNvPr id="6" name="Rectangle 6"/>
          <p:cNvSpPr>
            <a:spLocks noChangeArrowheads="1"/>
          </p:cNvSpPr>
          <p:nvPr/>
        </p:nvSpPr>
        <p:spPr bwMode="black">
          <a:xfrm>
            <a:off x="3345815" y="4459288"/>
            <a:ext cx="2771775" cy="417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b="1">
                <a:solidFill>
                  <a:srgbClr val="F77258"/>
                </a:solidFill>
                <a:latin typeface="微软雅黑" panose="020B0503020204020204" pitchFamily="34" charset="-122"/>
                <a:ea typeface="微软雅黑" panose="020B0503020204020204" pitchFamily="34" charset="-122"/>
              </a:rPr>
              <a:t>性能需求</a:t>
            </a:r>
            <a:endParaRPr lang="zh-CN" altLang="en-US" sz="2000" b="1">
              <a:solidFill>
                <a:srgbClr val="F77258"/>
              </a:solidFill>
              <a:latin typeface="微软雅黑" panose="020B0503020204020204" pitchFamily="34" charset="-122"/>
              <a:ea typeface="微软雅黑" panose="020B0503020204020204" pitchFamily="34" charset="-122"/>
            </a:endParaRPr>
          </a:p>
        </p:txBody>
      </p:sp>
      <p:sp>
        <p:nvSpPr>
          <p:cNvPr id="7" name="矩形 18"/>
          <p:cNvSpPr>
            <a:spLocks noChangeArrowheads="1"/>
          </p:cNvSpPr>
          <p:nvPr/>
        </p:nvSpPr>
        <p:spPr bwMode="auto">
          <a:xfrm>
            <a:off x="3236595" y="4389755"/>
            <a:ext cx="2484438"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a:spAutoFit/>
          </a:bodyPr>
          <a:p>
            <a:pPr algn="ctr" eaLnBrk="1" hangingPunct="1">
              <a:spcBef>
                <a:spcPct val="50000"/>
              </a:spcBef>
            </a:pPr>
            <a:endParaRPr lang="zh-CN" altLang="en-US" sz="1600" b="1">
              <a:solidFill>
                <a:srgbClr val="000000"/>
              </a:solidFill>
              <a:latin typeface="Arial" panose="020B0604020202020204" pitchFamily="34" charset="0"/>
            </a:endParaRPr>
          </a:p>
        </p:txBody>
      </p:sp>
      <p:sp>
        <p:nvSpPr>
          <p:cNvPr id="8" name="矩形 18"/>
          <p:cNvSpPr>
            <a:spLocks noChangeArrowheads="1"/>
          </p:cNvSpPr>
          <p:nvPr/>
        </p:nvSpPr>
        <p:spPr bwMode="auto">
          <a:xfrm>
            <a:off x="3239770" y="4992370"/>
            <a:ext cx="2484438"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a:spAutoFit/>
          </a:bodyPr>
          <a:lstStyle/>
          <a:p>
            <a:pPr algn="ctr" eaLnBrk="1" hangingPunct="1">
              <a:spcBef>
                <a:spcPct val="50000"/>
              </a:spcBef>
            </a:pPr>
            <a:endParaRPr lang="zh-CN" altLang="en-US" sz="1600" b="1">
              <a:solidFill>
                <a:srgbClr val="000000"/>
              </a:solidFill>
              <a:latin typeface="Arial" panose="020B0604020202020204" pitchFamily="34" charset="0"/>
            </a:endParaRPr>
          </a:p>
        </p:txBody>
      </p:sp>
      <p:sp>
        <p:nvSpPr>
          <p:cNvPr id="11" name="文本框 31"/>
          <p:cNvSpPr txBox="1">
            <a:spLocks noChangeArrowheads="1"/>
          </p:cNvSpPr>
          <p:nvPr/>
        </p:nvSpPr>
        <p:spPr bwMode="auto">
          <a:xfrm>
            <a:off x="1908810" y="4389438"/>
            <a:ext cx="962025"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a:solidFill>
                  <a:srgbClr val="FFFFFF"/>
                </a:solidFill>
                <a:latin typeface="微软雅黑" panose="020B0503020204020204" pitchFamily="34" charset="-122"/>
                <a:ea typeface="微软雅黑" panose="020B0503020204020204" pitchFamily="34" charset="-122"/>
              </a:rPr>
              <a:t>   </a:t>
            </a:r>
            <a:r>
              <a:rPr lang="zh-CN" altLang="en-US" sz="2000" b="1">
                <a:solidFill>
                  <a:srgbClr val="FFFFFF"/>
                </a:solidFill>
                <a:latin typeface="微软雅黑" panose="020B0503020204020204" pitchFamily="34" charset="-122"/>
                <a:ea typeface="微软雅黑" panose="020B0503020204020204" pitchFamily="34" charset="-122"/>
              </a:rPr>
              <a:t>五</a:t>
            </a:r>
            <a:endParaRPr lang="zh-CN" altLang="en-US" sz="2000" b="1">
              <a:solidFill>
                <a:srgbClr val="FFFFFF"/>
              </a:solidFill>
              <a:latin typeface="微软雅黑" panose="020B0503020204020204" pitchFamily="34" charset="-122"/>
              <a:ea typeface="微软雅黑" panose="020B0503020204020204" pitchFamily="34" charset="-122"/>
            </a:endParaRPr>
          </a:p>
        </p:txBody>
      </p:sp>
      <p:sp>
        <p:nvSpPr>
          <p:cNvPr id="12" name="文本框 31"/>
          <p:cNvSpPr txBox="1">
            <a:spLocks noChangeArrowheads="1"/>
          </p:cNvSpPr>
          <p:nvPr/>
        </p:nvSpPr>
        <p:spPr bwMode="auto">
          <a:xfrm>
            <a:off x="1908810" y="5036503"/>
            <a:ext cx="962025"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a:solidFill>
                  <a:srgbClr val="FFFFFF"/>
                </a:solidFill>
                <a:latin typeface="微软雅黑" panose="020B0503020204020204" pitchFamily="34" charset="-122"/>
                <a:ea typeface="微软雅黑" panose="020B0503020204020204" pitchFamily="34" charset="-122"/>
              </a:rPr>
              <a:t>   </a:t>
            </a:r>
            <a:r>
              <a:rPr lang="zh-CN" altLang="en-US" sz="2000" b="1">
                <a:solidFill>
                  <a:srgbClr val="FFFFFF"/>
                </a:solidFill>
                <a:latin typeface="微软雅黑" panose="020B0503020204020204" pitchFamily="34" charset="-122"/>
                <a:ea typeface="微软雅黑" panose="020B0503020204020204" pitchFamily="34" charset="-122"/>
              </a:rPr>
              <a:t>六</a:t>
            </a:r>
            <a:endParaRPr lang="zh-CN" altLang="en-US" sz="2000" b="1">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ransition>
    <p:dissolv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 name="组合 4"/>
          <p:cNvGrpSpPr/>
          <p:nvPr/>
        </p:nvGrpSpPr>
        <p:grpSpPr>
          <a:xfrm>
            <a:off x="338455" y="294005"/>
            <a:ext cx="2435225" cy="422275"/>
            <a:chOff x="533" y="463"/>
            <a:chExt cx="3835" cy="665"/>
          </a:xfrm>
        </p:grpSpPr>
        <p:sp>
          <p:nvSpPr>
            <p:cNvPr id="10242" name="文本框 23"/>
            <p:cNvSpPr txBox="1">
              <a:spLocks noChangeArrowheads="1"/>
            </p:cNvSpPr>
            <p:nvPr/>
          </p:nvSpPr>
          <p:spPr bwMode="auto">
            <a:xfrm>
              <a:off x="1165" y="470"/>
              <a:ext cx="3203" cy="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a:solidFill>
                    <a:srgbClr val="F77258"/>
                  </a:solidFill>
                  <a:latin typeface="微软雅黑" panose="020B0503020204020204" pitchFamily="34" charset="-122"/>
                  <a:ea typeface="微软雅黑" panose="020B0503020204020204" pitchFamily="34" charset="-122"/>
                </a:rPr>
                <a:t>数据字典</a:t>
              </a:r>
              <a:endParaRPr lang="zh-CN" altLang="en-US" sz="2000" b="1">
                <a:solidFill>
                  <a:srgbClr val="F77258"/>
                </a:solidFill>
                <a:latin typeface="微软雅黑" panose="020B0503020204020204" pitchFamily="34" charset="-122"/>
                <a:ea typeface="微软雅黑" panose="020B0503020204020204" pitchFamily="34" charset="-122"/>
              </a:endParaRPr>
            </a:p>
          </p:txBody>
        </p:sp>
        <p:grpSp>
          <p:nvGrpSpPr>
            <p:cNvPr id="10243" name="组合 29"/>
            <p:cNvGrpSpPr/>
            <p:nvPr/>
          </p:nvGrpSpPr>
          <p:grpSpPr bwMode="auto">
            <a:xfrm>
              <a:off x="533" y="463"/>
              <a:ext cx="525" cy="647"/>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sp>
        <p:nvSpPr>
          <p:cNvPr id="3" name="文本框 2"/>
          <p:cNvSpPr txBox="1"/>
          <p:nvPr/>
        </p:nvSpPr>
        <p:spPr>
          <a:xfrm>
            <a:off x="338455" y="944880"/>
            <a:ext cx="11414125" cy="4968240"/>
          </a:xfrm>
          <a:prstGeom prst="rect">
            <a:avLst/>
          </a:prstGeom>
          <a:noFill/>
          <a:ln w="9525">
            <a:noFill/>
          </a:ln>
        </p:spPr>
        <p:txBody>
          <a:bodyPr wrap="square">
            <a:spAutoFit/>
          </a:bodyPr>
          <a:p>
            <a:pPr marL="0" indent="0" algn="l"/>
            <a:r>
              <a:rPr lang="zh-CN" altLang="en-US" sz="2000" b="0" u="none">
                <a:latin typeface="宋体" panose="02010600030101010101" pitchFamily="2" charset="-122"/>
                <a:ea typeface="宋体" panose="02010600030101010101" pitchFamily="2" charset="-122"/>
                <a:cs typeface="宋体" panose="02010600030101010101" pitchFamily="2" charset="-122"/>
              </a:rPr>
              <a:t>名字：生命值别名：玩家血量描述：生命值为零是评判玩家胜负的标准      扣除对方生命值是联盟消消乐这款游戏最直接最根本的获胜手段定义：生命值</a:t>
            </a:r>
            <a:r>
              <a:rPr lang="en-US" altLang="zh-CN" sz="2000" b="0" u="none">
                <a:latin typeface="宋体" panose="02010600030101010101" pitchFamily="2" charset="-122"/>
                <a:ea typeface="宋体" panose="02010600030101010101" pitchFamily="2" charset="-122"/>
                <a:cs typeface="宋体" panose="02010600030101010101" pitchFamily="2" charset="-122"/>
              </a:rPr>
              <a:t>=0{</a:t>
            </a:r>
            <a:r>
              <a:rPr lang="zh-CN" altLang="en-US" sz="2000" b="0" u="none">
                <a:latin typeface="宋体" panose="02010600030101010101" pitchFamily="2" charset="-122"/>
                <a:ea typeface="宋体" panose="02010600030101010101" pitchFamily="2" charset="-122"/>
                <a:cs typeface="宋体" panose="02010600030101010101" pitchFamily="2" charset="-122"/>
              </a:rPr>
              <a:t>数字</a:t>
            </a:r>
            <a:r>
              <a:rPr lang="en-US" altLang="zh-CN" sz="2000" b="0" u="none">
                <a:latin typeface="Calibri" panose="020F0502020204030204" pitchFamily="34" charset="0"/>
                <a:ea typeface="Calibri" panose="020F0502020204030204" pitchFamily="34" charset="0"/>
                <a:cs typeface="Calibri" panose="020F0502020204030204" pitchFamily="34" charset="0"/>
              </a:rPr>
              <a:t>}50</a:t>
            </a:r>
            <a:endParaRPr lang="en-US" altLang="zh-CN" sz="2000" b="0" u="none">
              <a:latin typeface="宋体" panose="02010600030101010101" pitchFamily="2" charset="-122"/>
              <a:ea typeface="宋体" panose="02010600030101010101" pitchFamily="2" charset="-122"/>
              <a:cs typeface="宋体" panose="02010600030101010101" pitchFamily="2" charset="-122"/>
            </a:endParaRPr>
          </a:p>
          <a:p>
            <a:pPr marL="0" indent="0" algn="l"/>
            <a:r>
              <a:rPr lang="zh-CN" altLang="en-US" sz="2000" b="0" u="none">
                <a:latin typeface="宋体" panose="02010600030101010101" pitchFamily="2" charset="-122"/>
                <a:ea typeface="宋体" panose="02010600030101010101" pitchFamily="2" charset="-122"/>
                <a:cs typeface="宋体" panose="02010600030101010101" pitchFamily="2" charset="-122"/>
              </a:rPr>
              <a:t>位置：输出到游戏界面生命值板块，输入到联盟消消乐处理系统 名字：道具数量别名：描述：联盟消消乐当中有三种道具，分别有不同的功能，供玩家使用，增加了游戏的趣味性        和可玩性      道具死亡之帽：增加己方一个回合      道具狂徒铠甲：增加己方</a:t>
            </a:r>
            <a:r>
              <a:rPr lang="en-US" altLang="zh-CN" sz="2000" b="0" u="none">
                <a:latin typeface="宋体" panose="02010600030101010101" pitchFamily="2" charset="-122"/>
                <a:ea typeface="宋体" panose="02010600030101010101" pitchFamily="2" charset="-122"/>
                <a:cs typeface="宋体" panose="02010600030101010101" pitchFamily="2" charset="-122"/>
              </a:rPr>
              <a:t>10</a:t>
            </a:r>
            <a:r>
              <a:rPr lang="zh-CN" altLang="en-US" sz="2000" b="0" u="none">
                <a:latin typeface="宋体" panose="02010600030101010101" pitchFamily="2" charset="-122"/>
                <a:ea typeface="宋体" panose="02010600030101010101" pitchFamily="2" charset="-122"/>
                <a:cs typeface="宋体" panose="02010600030101010101" pitchFamily="2" charset="-122"/>
              </a:rPr>
              <a:t>点生命      道具无尽之刃：随机消去一种类型的所有方块</a:t>
            </a:r>
            <a:endParaRPr lang="zh-CN" altLang="en-US" sz="2000" b="0" u="none">
              <a:latin typeface="宋体" panose="02010600030101010101" pitchFamily="2" charset="-122"/>
              <a:ea typeface="宋体" panose="02010600030101010101" pitchFamily="2" charset="-122"/>
              <a:cs typeface="宋体" panose="02010600030101010101" pitchFamily="2" charset="-122"/>
            </a:endParaRPr>
          </a:p>
          <a:p>
            <a:pPr marL="0" indent="0" algn="l"/>
            <a:r>
              <a:rPr lang="zh-CN" altLang="en-US" sz="2000" b="0" u="none">
                <a:latin typeface="宋体" panose="02010600030101010101" pitchFamily="2" charset="-122"/>
                <a:ea typeface="宋体" panose="02010600030101010101" pitchFamily="2" charset="-122"/>
                <a:cs typeface="宋体" panose="02010600030101010101" pitchFamily="2" charset="-122"/>
              </a:rPr>
              <a:t>定义：道具数量</a:t>
            </a:r>
            <a:r>
              <a:rPr lang="en-US" altLang="zh-CN" sz="2000" b="0" u="none">
                <a:latin typeface="宋体" panose="02010600030101010101" pitchFamily="2" charset="-122"/>
                <a:ea typeface="宋体" panose="02010600030101010101" pitchFamily="2" charset="-122"/>
                <a:cs typeface="宋体" panose="02010600030101010101" pitchFamily="2" charset="-122"/>
              </a:rPr>
              <a:t>=</a:t>
            </a:r>
            <a:r>
              <a:rPr lang="zh-CN" altLang="en-US" sz="2000" b="0" u="none">
                <a:latin typeface="宋体" panose="02010600030101010101" pitchFamily="2" charset="-122"/>
                <a:ea typeface="宋体" panose="02010600030101010101" pitchFamily="2" charset="-122"/>
                <a:cs typeface="宋体" panose="02010600030101010101" pitchFamily="2" charset="-122"/>
              </a:rPr>
              <a:t>死亡之帽数量</a:t>
            </a:r>
            <a:r>
              <a:rPr lang="en-US" altLang="zh-CN" sz="2000" b="0" u="none">
                <a:latin typeface="Calibri" panose="020F0502020204030204" pitchFamily="34" charset="0"/>
                <a:ea typeface="Calibri" panose="020F0502020204030204" pitchFamily="34" charset="0"/>
                <a:cs typeface="Calibri" panose="020F0502020204030204" pitchFamily="34" charset="0"/>
              </a:rPr>
              <a:t>+</a:t>
            </a:r>
            <a:r>
              <a:rPr lang="zh-CN" altLang="en-US" sz="2000" b="0" u="none">
                <a:latin typeface="宋体" panose="02010600030101010101" pitchFamily="2" charset="-122"/>
                <a:ea typeface="宋体" panose="02010600030101010101" pitchFamily="2" charset="-122"/>
                <a:cs typeface="宋体" panose="02010600030101010101" pitchFamily="2" charset="-122"/>
              </a:rPr>
              <a:t>狂徒铠甲数量</a:t>
            </a:r>
            <a:r>
              <a:rPr lang="en-US" altLang="zh-CN" sz="2000" b="0" u="none">
                <a:latin typeface="Calibri" panose="020F0502020204030204" pitchFamily="34" charset="0"/>
                <a:ea typeface="Calibri" panose="020F0502020204030204" pitchFamily="34" charset="0"/>
                <a:cs typeface="Calibri" panose="020F0502020204030204" pitchFamily="34" charset="0"/>
              </a:rPr>
              <a:t>+</a:t>
            </a:r>
            <a:r>
              <a:rPr lang="zh-CN" altLang="en-US" sz="2000" b="0" u="none">
                <a:latin typeface="宋体" panose="02010600030101010101" pitchFamily="2" charset="-122"/>
                <a:ea typeface="宋体" panose="02010600030101010101" pitchFamily="2" charset="-122"/>
                <a:cs typeface="宋体" panose="02010600030101010101" pitchFamily="2" charset="-122"/>
              </a:rPr>
              <a:t>无尽之刃数量位置：输出到游戏界面道具数量板块，输入到联盟消消乐处理系统</a:t>
            </a:r>
            <a:endParaRPr lang="zh-CN" altLang="en-US" sz="2000"/>
          </a:p>
        </p:txBody>
      </p:sp>
    </p:spTree>
  </p:cSld>
  <p:clrMapOvr>
    <a:masterClrMapping/>
  </p:clrMapOvr>
  <p:transition>
    <p:split dir="in"/>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 name="组合 4"/>
          <p:cNvGrpSpPr/>
          <p:nvPr/>
        </p:nvGrpSpPr>
        <p:grpSpPr>
          <a:xfrm>
            <a:off x="338455" y="294005"/>
            <a:ext cx="2435225" cy="422275"/>
            <a:chOff x="533" y="463"/>
            <a:chExt cx="3835" cy="665"/>
          </a:xfrm>
        </p:grpSpPr>
        <p:sp>
          <p:nvSpPr>
            <p:cNvPr id="10242" name="文本框 23"/>
            <p:cNvSpPr txBox="1">
              <a:spLocks noChangeArrowheads="1"/>
            </p:cNvSpPr>
            <p:nvPr/>
          </p:nvSpPr>
          <p:spPr bwMode="auto">
            <a:xfrm>
              <a:off x="1165" y="470"/>
              <a:ext cx="3203" cy="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a:solidFill>
                    <a:srgbClr val="F77258"/>
                  </a:solidFill>
                  <a:latin typeface="微软雅黑" panose="020B0503020204020204" pitchFamily="34" charset="-122"/>
                  <a:ea typeface="微软雅黑" panose="020B0503020204020204" pitchFamily="34" charset="-122"/>
                </a:rPr>
                <a:t>数据字典</a:t>
              </a:r>
              <a:endParaRPr lang="zh-CN" altLang="en-US" sz="2000" b="1">
                <a:solidFill>
                  <a:srgbClr val="F77258"/>
                </a:solidFill>
                <a:latin typeface="微软雅黑" panose="020B0503020204020204" pitchFamily="34" charset="-122"/>
                <a:ea typeface="微软雅黑" panose="020B0503020204020204" pitchFamily="34" charset="-122"/>
              </a:endParaRPr>
            </a:p>
          </p:txBody>
        </p:sp>
        <p:grpSp>
          <p:nvGrpSpPr>
            <p:cNvPr id="10243" name="组合 29"/>
            <p:cNvGrpSpPr/>
            <p:nvPr/>
          </p:nvGrpSpPr>
          <p:grpSpPr bwMode="auto">
            <a:xfrm>
              <a:off x="533" y="463"/>
              <a:ext cx="525" cy="647"/>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sp>
        <p:nvSpPr>
          <p:cNvPr id="3" name="文本框 2"/>
          <p:cNvSpPr txBox="1"/>
          <p:nvPr/>
        </p:nvSpPr>
        <p:spPr>
          <a:xfrm>
            <a:off x="338455" y="944880"/>
            <a:ext cx="11414125" cy="4053840"/>
          </a:xfrm>
          <a:prstGeom prst="rect">
            <a:avLst/>
          </a:prstGeom>
          <a:noFill/>
          <a:ln w="9525">
            <a:noFill/>
          </a:ln>
        </p:spPr>
        <p:txBody>
          <a:bodyPr wrap="square">
            <a:spAutoFit/>
          </a:bodyPr>
          <a:p>
            <a:pPr marL="0" indent="0" algn="l"/>
            <a:r>
              <a:rPr sz="2000" b="0" u="none"/>
              <a:t>名字：道具使用操作</a:t>
            </a:r>
            <a:endParaRPr sz="2000" b="0" u="none"/>
          </a:p>
          <a:p>
            <a:pPr marL="0" indent="0" algn="l"/>
            <a:r>
              <a:rPr sz="2000" b="0" u="none"/>
              <a:t>别名：使用装备</a:t>
            </a:r>
            <a:endParaRPr sz="2000" b="0" u="none"/>
          </a:p>
          <a:p>
            <a:pPr marL="0" indent="0" algn="l"/>
            <a:r>
              <a:rPr sz="2000" b="0" u="none"/>
              <a:t>描述：在一方玩家回合第一阶段，可使用道具来打击对手或者为自己创造优势</a:t>
            </a:r>
            <a:endParaRPr sz="2000" b="0" u="none"/>
          </a:p>
          <a:p>
            <a:pPr marL="0" indent="0" algn="l"/>
            <a:r>
              <a:rPr sz="2000" b="0" u="none"/>
              <a:t>定义：道具使用操作=使用死亡之帽+使用狂徒铠甲+使用无尽之刃</a:t>
            </a:r>
            <a:endParaRPr sz="2000" b="0" u="none"/>
          </a:p>
          <a:p>
            <a:pPr marL="0" indent="0" algn="l"/>
            <a:r>
              <a:rPr sz="2000" b="0" u="none"/>
              <a:t>位置：输出到游戏界面道具板块，输入到联盟消消乐处理系统</a:t>
            </a:r>
            <a:endParaRPr sz="2000" b="0" u="none"/>
          </a:p>
          <a:p>
            <a:pPr marL="0" indent="0" algn="l"/>
            <a:endParaRPr sz="2000" b="0" u="none"/>
          </a:p>
          <a:p>
            <a:pPr marL="0" indent="0" algn="l"/>
            <a:r>
              <a:rPr sz="2000" b="0" u="none"/>
              <a:t>名字：移动方块操作</a:t>
            </a:r>
            <a:endParaRPr sz="2000" b="0" u="none"/>
          </a:p>
          <a:p>
            <a:pPr marL="0" indent="0" algn="l"/>
            <a:r>
              <a:rPr sz="2000" b="0" u="none"/>
              <a:t>别名：消消乐</a:t>
            </a:r>
            <a:endParaRPr sz="2000" b="0" u="none"/>
          </a:p>
          <a:p>
            <a:pPr marL="0" indent="0" algn="l"/>
            <a:r>
              <a:rPr sz="2000" b="0" u="none"/>
              <a:t>描述：在一方玩家回合第二阶段玩家可以选择一个方块，将其与相邻的一个方块交换位置，若交换后某一行或列中出现了连续三个以上相邻的相同方块，则将这些方块全部消去，若一次行动消去的方块总数大于或等于7块，则此玩家额外获得一个回合第二阶段</a:t>
            </a:r>
            <a:endParaRPr sz="2000" b="0" u="none"/>
          </a:p>
          <a:p>
            <a:pPr marL="0" indent="0" algn="l"/>
            <a:r>
              <a:rPr sz="2000" b="0" u="none"/>
              <a:t>定义：移动方块操作=选择一个方块，将其与相邻的一个方块交换位置</a:t>
            </a:r>
            <a:endParaRPr sz="2000" b="0" u="none"/>
          </a:p>
          <a:p>
            <a:pPr marL="0" indent="0" algn="l"/>
            <a:r>
              <a:rPr sz="2000" b="0" u="none"/>
              <a:t>位置：输入到游戏界面方块板块，输入到联盟消消乐处理系统</a:t>
            </a:r>
            <a:endParaRPr sz="2000" b="0" u="none"/>
          </a:p>
        </p:txBody>
      </p:sp>
    </p:spTree>
  </p:cSld>
  <p:clrMapOvr>
    <a:masterClrMapping/>
  </p:clrMapOvr>
  <p:transition>
    <p:split dir="in"/>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 name="组合 4"/>
          <p:cNvGrpSpPr/>
          <p:nvPr/>
        </p:nvGrpSpPr>
        <p:grpSpPr>
          <a:xfrm>
            <a:off x="338455" y="294005"/>
            <a:ext cx="2435225" cy="422275"/>
            <a:chOff x="533" y="463"/>
            <a:chExt cx="3835" cy="665"/>
          </a:xfrm>
        </p:grpSpPr>
        <p:sp>
          <p:nvSpPr>
            <p:cNvPr id="10242" name="文本框 23"/>
            <p:cNvSpPr txBox="1">
              <a:spLocks noChangeArrowheads="1"/>
            </p:cNvSpPr>
            <p:nvPr/>
          </p:nvSpPr>
          <p:spPr bwMode="auto">
            <a:xfrm>
              <a:off x="1165" y="470"/>
              <a:ext cx="3203" cy="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a:solidFill>
                    <a:srgbClr val="F77258"/>
                  </a:solidFill>
                  <a:latin typeface="微软雅黑" panose="020B0503020204020204" pitchFamily="34" charset="-122"/>
                  <a:ea typeface="微软雅黑" panose="020B0503020204020204" pitchFamily="34" charset="-122"/>
                </a:rPr>
                <a:t>数据字典</a:t>
              </a:r>
              <a:endParaRPr lang="zh-CN" altLang="en-US" sz="2000" b="1">
                <a:solidFill>
                  <a:srgbClr val="F77258"/>
                </a:solidFill>
                <a:latin typeface="微软雅黑" panose="020B0503020204020204" pitchFamily="34" charset="-122"/>
                <a:ea typeface="微软雅黑" panose="020B0503020204020204" pitchFamily="34" charset="-122"/>
              </a:endParaRPr>
            </a:p>
          </p:txBody>
        </p:sp>
        <p:grpSp>
          <p:nvGrpSpPr>
            <p:cNvPr id="10243" name="组合 29"/>
            <p:cNvGrpSpPr/>
            <p:nvPr/>
          </p:nvGrpSpPr>
          <p:grpSpPr bwMode="auto">
            <a:xfrm>
              <a:off x="533" y="463"/>
              <a:ext cx="525" cy="647"/>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sp>
        <p:nvSpPr>
          <p:cNvPr id="3" name="文本框 2"/>
          <p:cNvSpPr txBox="1"/>
          <p:nvPr/>
        </p:nvSpPr>
        <p:spPr>
          <a:xfrm>
            <a:off x="338455" y="944880"/>
            <a:ext cx="11414125" cy="4665980"/>
          </a:xfrm>
          <a:prstGeom prst="rect">
            <a:avLst/>
          </a:prstGeom>
          <a:noFill/>
          <a:ln w="9525">
            <a:noFill/>
          </a:ln>
        </p:spPr>
        <p:txBody>
          <a:bodyPr wrap="square">
            <a:spAutoFit/>
          </a:bodyPr>
          <a:p>
            <a:pPr marL="0" indent="0" algn="l"/>
            <a:r>
              <a:rPr sz="2000" b="0" u="none"/>
              <a:t>名字：道具获取/扣除</a:t>
            </a:r>
            <a:endParaRPr sz="2000" b="0" u="none"/>
          </a:p>
          <a:p>
            <a:pPr marL="0" indent="0" algn="l"/>
            <a:r>
              <a:rPr sz="2000" b="0" u="none"/>
              <a:t>别名：</a:t>
            </a:r>
            <a:endParaRPr sz="2000" b="0" u="none"/>
          </a:p>
          <a:p>
            <a:pPr marL="0" indent="0" algn="l"/>
            <a:r>
              <a:rPr sz="2000" b="0" u="none"/>
              <a:t>描述：道具获取：部分方块中含有道具，可通过消除这些方块来获取此道具</a:t>
            </a:r>
            <a:endParaRPr sz="2000" b="0" u="none"/>
          </a:p>
          <a:p>
            <a:pPr marL="0" indent="0" algn="l"/>
            <a:r>
              <a:rPr sz="2000" b="0" u="none"/>
              <a:t>      道具扣除：使用道具，会扣除相应道具的余量</a:t>
            </a:r>
            <a:endParaRPr sz="2000" b="0" u="none"/>
          </a:p>
          <a:p>
            <a:pPr marL="0" indent="0" algn="l"/>
            <a:r>
              <a:rPr sz="2000" b="0" u="none"/>
              <a:t>定义：道具获取=为己方获取道具，在道具数量中增加相应道具</a:t>
            </a:r>
            <a:endParaRPr sz="2000" b="0" u="none"/>
          </a:p>
          <a:p>
            <a:pPr marL="0" indent="0" algn="l"/>
            <a:r>
              <a:rPr sz="2000" b="0" u="none"/>
              <a:t>      道具扣除=在道具数量中扣除己方使用的道具</a:t>
            </a:r>
            <a:endParaRPr sz="2000" b="0" u="none"/>
          </a:p>
          <a:p>
            <a:pPr marL="0" indent="0" algn="l"/>
            <a:r>
              <a:rPr sz="2000" b="0" u="none"/>
              <a:t>位置：道具数量</a:t>
            </a:r>
            <a:endParaRPr sz="2000" b="0" u="none"/>
          </a:p>
          <a:p>
            <a:pPr marL="0" indent="0" algn="l"/>
            <a:endParaRPr sz="2000" b="0" u="none"/>
          </a:p>
          <a:p>
            <a:pPr marL="0" indent="0" algn="l"/>
            <a:r>
              <a:rPr sz="2000" b="0" u="none"/>
              <a:t>名字：增加/扣除生命</a:t>
            </a:r>
            <a:endParaRPr sz="2000" b="0" u="none"/>
          </a:p>
          <a:p>
            <a:pPr marL="0" indent="0" algn="l"/>
            <a:r>
              <a:rPr sz="2000" b="0" u="none"/>
              <a:t>别名：</a:t>
            </a:r>
            <a:endParaRPr sz="2000" b="0" u="none"/>
          </a:p>
          <a:p>
            <a:pPr marL="0" indent="0" algn="l"/>
            <a:r>
              <a:rPr sz="2000" b="0" u="none"/>
              <a:t>描述：增加生命：使用道具狂徒铠甲，可以增加己方的生命值</a:t>
            </a:r>
            <a:endParaRPr sz="2000" b="0" u="none"/>
          </a:p>
          <a:p>
            <a:pPr marL="0" indent="0" algn="l"/>
            <a:r>
              <a:rPr sz="2000" b="0" u="none"/>
              <a:t>      扣除生命：使用道具死亡之帽或者执行移动方块操作来扣除对方生命值</a:t>
            </a:r>
            <a:endParaRPr sz="2000" b="0" u="none"/>
          </a:p>
          <a:p>
            <a:pPr marL="0" indent="0" algn="l"/>
            <a:r>
              <a:rPr sz="2000" b="0" u="none"/>
              <a:t>定义：增加生命=增加己方生命值</a:t>
            </a:r>
            <a:endParaRPr sz="2000" b="0" u="none"/>
          </a:p>
          <a:p>
            <a:pPr marL="0" indent="0" algn="l"/>
            <a:r>
              <a:rPr sz="2000" b="0" u="none"/>
              <a:t>      扣除生命=扣除对方生命值</a:t>
            </a:r>
            <a:endParaRPr sz="2000" b="0" u="none"/>
          </a:p>
          <a:p>
            <a:pPr marL="0" indent="0" algn="l"/>
            <a:r>
              <a:rPr sz="2000" b="0" u="none"/>
              <a:t>位置：生命值</a:t>
            </a:r>
            <a:endParaRPr sz="2000" b="0" u="none"/>
          </a:p>
        </p:txBody>
      </p:sp>
    </p:spTree>
  </p:cSld>
  <p:clrMapOvr>
    <a:masterClrMapping/>
  </p:clrMapOvr>
  <p:transition>
    <p:split dir="in"/>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 name="组合 4"/>
          <p:cNvGrpSpPr/>
          <p:nvPr/>
        </p:nvGrpSpPr>
        <p:grpSpPr>
          <a:xfrm>
            <a:off x="338455" y="294005"/>
            <a:ext cx="2435225" cy="422275"/>
            <a:chOff x="533" y="463"/>
            <a:chExt cx="3835" cy="665"/>
          </a:xfrm>
        </p:grpSpPr>
        <p:sp>
          <p:nvSpPr>
            <p:cNvPr id="10242" name="文本框 23"/>
            <p:cNvSpPr txBox="1">
              <a:spLocks noChangeArrowheads="1"/>
            </p:cNvSpPr>
            <p:nvPr/>
          </p:nvSpPr>
          <p:spPr bwMode="auto">
            <a:xfrm>
              <a:off x="1165" y="470"/>
              <a:ext cx="3203" cy="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a:solidFill>
                    <a:srgbClr val="F77258"/>
                  </a:solidFill>
                  <a:latin typeface="微软雅黑" panose="020B0503020204020204" pitchFamily="34" charset="-122"/>
                  <a:ea typeface="微软雅黑" panose="020B0503020204020204" pitchFamily="34" charset="-122"/>
                </a:rPr>
                <a:t>数据字典</a:t>
              </a:r>
              <a:endParaRPr lang="zh-CN" altLang="en-US" sz="2000" b="1">
                <a:solidFill>
                  <a:srgbClr val="F77258"/>
                </a:solidFill>
                <a:latin typeface="微软雅黑" panose="020B0503020204020204" pitchFamily="34" charset="-122"/>
                <a:ea typeface="微软雅黑" panose="020B0503020204020204" pitchFamily="34" charset="-122"/>
              </a:endParaRPr>
            </a:p>
          </p:txBody>
        </p:sp>
        <p:grpSp>
          <p:nvGrpSpPr>
            <p:cNvPr id="10243" name="组合 29"/>
            <p:cNvGrpSpPr/>
            <p:nvPr/>
          </p:nvGrpSpPr>
          <p:grpSpPr bwMode="auto">
            <a:xfrm>
              <a:off x="533" y="463"/>
              <a:ext cx="525" cy="647"/>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sp>
        <p:nvSpPr>
          <p:cNvPr id="3" name="文本框 2"/>
          <p:cNvSpPr txBox="1"/>
          <p:nvPr/>
        </p:nvSpPr>
        <p:spPr>
          <a:xfrm>
            <a:off x="338455" y="944880"/>
            <a:ext cx="11414125" cy="2225040"/>
          </a:xfrm>
          <a:prstGeom prst="rect">
            <a:avLst/>
          </a:prstGeom>
          <a:noFill/>
          <a:ln w="9525">
            <a:noFill/>
          </a:ln>
        </p:spPr>
        <p:txBody>
          <a:bodyPr wrap="square">
            <a:spAutoFit/>
          </a:bodyPr>
          <a:p>
            <a:pPr marL="0" indent="0" algn="l"/>
            <a:r>
              <a:rPr sz="2000" b="0" u="none"/>
              <a:t>名字：更新方块</a:t>
            </a:r>
            <a:endParaRPr sz="2000" b="0" u="none"/>
          </a:p>
          <a:p>
            <a:pPr marL="0" indent="0" algn="l"/>
            <a:r>
              <a:rPr sz="2000" b="0" u="none"/>
              <a:t>别名：刷新方块</a:t>
            </a:r>
            <a:endParaRPr sz="2000" b="0" u="none"/>
          </a:p>
          <a:p>
            <a:pPr marL="0" indent="0" algn="l"/>
            <a:r>
              <a:rPr sz="2000" b="0" u="none"/>
              <a:t>描述：填补消去后的方块空缺，即消去后空缺的部分由其上方的方块落下后填充，并在最上方随机刷出方块。判断是否有无方块可消去情况，若有，则更新方块，即消去全部方块，由系统随机刷出方块。</a:t>
            </a:r>
            <a:endParaRPr sz="2000" b="0" u="none"/>
          </a:p>
          <a:p>
            <a:pPr marL="0" indent="0" algn="l"/>
            <a:r>
              <a:rPr sz="2000" b="0" u="none"/>
              <a:t>定义：</a:t>
            </a:r>
            <a:endParaRPr sz="2000" b="0" u="none"/>
          </a:p>
          <a:p>
            <a:pPr marL="0" indent="0" algn="l"/>
            <a:r>
              <a:rPr sz="2000" b="0" u="none"/>
              <a:t>位置：输出到游戏界面方块板块</a:t>
            </a:r>
            <a:endParaRPr sz="2000" b="0" u="none"/>
          </a:p>
        </p:txBody>
      </p:sp>
    </p:spTree>
  </p:cSld>
  <p:clrMapOvr>
    <a:masterClrMapping/>
  </p:clrMapOvr>
  <p:transition>
    <p:split dir="in"/>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nvGrpSpPr>
          <p:cNvPr id="21520" name="组合 17"/>
          <p:cNvGrpSpPr/>
          <p:nvPr/>
        </p:nvGrpSpPr>
        <p:grpSpPr bwMode="auto">
          <a:xfrm rot="0">
            <a:off x="5226685" y="2244725"/>
            <a:ext cx="6233795" cy="1822866"/>
            <a:chOff x="271020" y="2420002"/>
            <a:chExt cx="6234569" cy="1822196"/>
          </a:xfrm>
        </p:grpSpPr>
        <p:sp>
          <p:nvSpPr>
            <p:cNvPr id="21522" name="文本框 18"/>
            <p:cNvSpPr txBox="1">
              <a:spLocks noChangeArrowheads="1"/>
            </p:cNvSpPr>
            <p:nvPr/>
          </p:nvSpPr>
          <p:spPr bwMode="auto">
            <a:xfrm>
              <a:off x="297950" y="2420002"/>
              <a:ext cx="4115955" cy="1070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6000" b="1">
                  <a:solidFill>
                    <a:srgbClr val="2DCCDF"/>
                  </a:solidFill>
                  <a:latin typeface="微软雅黑" panose="020B0503020204020204" pitchFamily="34" charset="-122"/>
                  <a:ea typeface="微软雅黑" panose="020B0503020204020204" pitchFamily="34" charset="-122"/>
                </a:rPr>
                <a:t>Part  05</a:t>
              </a:r>
              <a:endParaRPr lang="zh-CN" altLang="en-US" sz="6000" b="1">
                <a:solidFill>
                  <a:srgbClr val="2DCCDF"/>
                </a:solidFill>
                <a:latin typeface="微软雅黑" panose="020B0503020204020204" pitchFamily="34" charset="-122"/>
                <a:ea typeface="微软雅黑" panose="020B0503020204020204" pitchFamily="34" charset="-122"/>
              </a:endParaRPr>
            </a:p>
          </p:txBody>
        </p:sp>
        <p:sp>
          <p:nvSpPr>
            <p:cNvPr id="21523" name="文本框 19"/>
            <p:cNvSpPr txBox="1">
              <a:spLocks noChangeArrowheads="1"/>
            </p:cNvSpPr>
            <p:nvPr/>
          </p:nvSpPr>
          <p:spPr bwMode="auto">
            <a:xfrm>
              <a:off x="271020" y="3269736"/>
              <a:ext cx="6234569" cy="97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5400" b="1">
                  <a:solidFill>
                    <a:srgbClr val="F77258"/>
                  </a:solidFill>
                  <a:latin typeface="微软雅黑" panose="020B0503020204020204" pitchFamily="34" charset="-122"/>
                  <a:ea typeface="微软雅黑" panose="020B0503020204020204" pitchFamily="34" charset="-122"/>
                </a:rPr>
                <a:t>运行需求</a:t>
              </a:r>
              <a:endParaRPr lang="zh-CN" altLang="en-US" sz="5400" b="1">
                <a:solidFill>
                  <a:srgbClr val="F77258"/>
                </a:solidFill>
                <a:latin typeface="微软雅黑" panose="020B0503020204020204" pitchFamily="34" charset="-122"/>
                <a:ea typeface="微软雅黑" panose="020B0503020204020204" pitchFamily="34" charset="-122"/>
              </a:endParaRPr>
            </a:p>
          </p:txBody>
        </p:sp>
      </p:grpSp>
    </p:spTree>
  </p:cSld>
  <p:clrMapOvr>
    <a:masterClrMapping/>
  </p:clrMapOvr>
  <p:transition>
    <p:strips dir="rd"/>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610" name="Text Placeholder 3"/>
          <p:cNvSpPr txBox="1"/>
          <p:nvPr/>
        </p:nvSpPr>
        <p:spPr bwMode="auto">
          <a:xfrm>
            <a:off x="2686685" y="1246823"/>
            <a:ext cx="3234055" cy="1123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defTabSz="1217295">
              <a:defRPr>
                <a:solidFill>
                  <a:schemeClr val="tx1"/>
                </a:solidFill>
                <a:latin typeface="Calibri" panose="020F0502020204030204" pitchFamily="34" charset="0"/>
                <a:ea typeface="宋体" panose="02010600030101010101" pitchFamily="2" charset="-122"/>
              </a:defRPr>
            </a:lvl1pPr>
            <a:lvl2pPr marL="742950" indent="-285750" defTabSz="1217295">
              <a:defRPr>
                <a:solidFill>
                  <a:schemeClr val="tx1"/>
                </a:solidFill>
                <a:latin typeface="Calibri" panose="020F0502020204030204" pitchFamily="34" charset="0"/>
                <a:ea typeface="宋体" panose="02010600030101010101" pitchFamily="2" charset="-122"/>
              </a:defRPr>
            </a:lvl2pPr>
            <a:lvl3pPr marL="1143000" indent="-228600" defTabSz="1217295">
              <a:defRPr>
                <a:solidFill>
                  <a:schemeClr val="tx1"/>
                </a:solidFill>
                <a:latin typeface="Calibri" panose="020F0502020204030204" pitchFamily="34" charset="0"/>
                <a:ea typeface="宋体" panose="02010600030101010101" pitchFamily="2" charset="-122"/>
              </a:defRPr>
            </a:lvl3pPr>
            <a:lvl4pPr marL="1600200" indent="-228600" defTabSz="1217295">
              <a:defRPr>
                <a:solidFill>
                  <a:schemeClr val="tx1"/>
                </a:solidFill>
                <a:latin typeface="Calibri" panose="020F0502020204030204" pitchFamily="34" charset="0"/>
                <a:ea typeface="宋体" panose="02010600030101010101" pitchFamily="2" charset="-122"/>
              </a:defRPr>
            </a:lvl4pPr>
            <a:lvl5pPr marL="2057400" indent="-228600" defTabSz="1217295">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spcBef>
                <a:spcPct val="20000"/>
              </a:spcBef>
            </a:pPr>
            <a:r>
              <a:rPr lang="zh-CN" sz="2400" dirty="0">
                <a:solidFill>
                  <a:srgbClr val="000000"/>
                </a:solidFill>
                <a:latin typeface="微软雅黑" panose="020B0503020204020204" pitchFamily="34" charset="-122"/>
                <a:ea typeface="微软雅黑" panose="020B0503020204020204" pitchFamily="34" charset="-122"/>
              </a:rPr>
              <a:t>因为是单机游戏，所以不同的用户在不同的机器上运行是不影响的。</a:t>
            </a:r>
            <a:endParaRPr lang="zh-CN" sz="2400" dirty="0">
              <a:solidFill>
                <a:srgbClr val="000000"/>
              </a:solidFill>
              <a:latin typeface="微软雅黑" panose="020B0503020204020204" pitchFamily="34" charset="-122"/>
              <a:ea typeface="微软雅黑" panose="020B0503020204020204" pitchFamily="34" charset="-122"/>
            </a:endParaRPr>
          </a:p>
        </p:txBody>
      </p:sp>
      <p:sp>
        <p:nvSpPr>
          <p:cNvPr id="24604" name="Text Placeholder 3"/>
          <p:cNvSpPr txBox="1"/>
          <p:nvPr/>
        </p:nvSpPr>
        <p:spPr bwMode="auto">
          <a:xfrm>
            <a:off x="2618740" y="3892550"/>
            <a:ext cx="3186430" cy="1123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defTabSz="1217295">
              <a:defRPr>
                <a:solidFill>
                  <a:schemeClr val="tx1"/>
                </a:solidFill>
                <a:latin typeface="Calibri" panose="020F0502020204030204" pitchFamily="34" charset="0"/>
                <a:ea typeface="宋体" panose="02010600030101010101" pitchFamily="2" charset="-122"/>
              </a:defRPr>
            </a:lvl1pPr>
            <a:lvl2pPr marL="742950" indent="-285750" defTabSz="1217295">
              <a:defRPr>
                <a:solidFill>
                  <a:schemeClr val="tx1"/>
                </a:solidFill>
                <a:latin typeface="Calibri" panose="020F0502020204030204" pitchFamily="34" charset="0"/>
                <a:ea typeface="宋体" panose="02010600030101010101" pitchFamily="2" charset="-122"/>
              </a:defRPr>
            </a:lvl2pPr>
            <a:lvl3pPr marL="1143000" indent="-228600" defTabSz="1217295">
              <a:defRPr>
                <a:solidFill>
                  <a:schemeClr val="tx1"/>
                </a:solidFill>
                <a:latin typeface="Calibri" panose="020F0502020204030204" pitchFamily="34" charset="0"/>
                <a:ea typeface="宋体" panose="02010600030101010101" pitchFamily="2" charset="-122"/>
              </a:defRPr>
            </a:lvl3pPr>
            <a:lvl4pPr marL="1600200" indent="-228600" defTabSz="1217295">
              <a:defRPr>
                <a:solidFill>
                  <a:schemeClr val="tx1"/>
                </a:solidFill>
                <a:latin typeface="Calibri" panose="020F0502020204030204" pitchFamily="34" charset="0"/>
                <a:ea typeface="宋体" panose="02010600030101010101" pitchFamily="2" charset="-122"/>
              </a:defRPr>
            </a:lvl4pPr>
            <a:lvl5pPr marL="2057400" indent="-228600" defTabSz="1217295">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sz="2400" dirty="0">
                <a:solidFill>
                  <a:srgbClr val="000000"/>
                </a:solidFill>
                <a:latin typeface="微软雅黑" panose="020B0503020204020204" pitchFamily="34" charset="-122"/>
                <a:ea typeface="微软雅黑" panose="020B0503020204020204" pitchFamily="34" charset="-122"/>
              </a:rPr>
              <a:t>反应时间控制在可接受范围内（游戏</a:t>
            </a:r>
            <a:r>
              <a:rPr lang="zh-CN" sz="2400" dirty="0">
                <a:solidFill>
                  <a:srgbClr val="000000"/>
                </a:solidFill>
                <a:latin typeface="微软雅黑" panose="020B0503020204020204" pitchFamily="34" charset="-122"/>
                <a:ea typeface="微软雅黑" panose="020B0503020204020204" pitchFamily="34" charset="-122"/>
              </a:rPr>
              <a:t>反应</a:t>
            </a:r>
            <a:r>
              <a:rPr sz="2400" dirty="0">
                <a:solidFill>
                  <a:srgbClr val="000000"/>
                </a:solidFill>
                <a:latin typeface="微软雅黑" panose="020B0503020204020204" pitchFamily="34" charset="-122"/>
                <a:ea typeface="微软雅黑" panose="020B0503020204020204" pitchFamily="34" charset="-122"/>
              </a:rPr>
              <a:t>速度</a:t>
            </a:r>
            <a:r>
              <a:rPr lang="zh-CN" sz="2400" dirty="0">
                <a:solidFill>
                  <a:srgbClr val="000000"/>
                </a:solidFill>
                <a:latin typeface="微软雅黑" panose="020B0503020204020204" pitchFamily="34" charset="-122"/>
                <a:ea typeface="微软雅黑" panose="020B0503020204020204" pitchFamily="34" charset="-122"/>
              </a:rPr>
              <a:t>至少</a:t>
            </a:r>
            <a:r>
              <a:rPr sz="2400" dirty="0">
                <a:solidFill>
                  <a:srgbClr val="000000"/>
                </a:solidFill>
                <a:latin typeface="微软雅黑" panose="020B0503020204020204" pitchFamily="34" charset="-122"/>
                <a:ea typeface="微软雅黑" panose="020B0503020204020204" pitchFamily="34" charset="-122"/>
              </a:rPr>
              <a:t>1s以内）</a:t>
            </a:r>
            <a:endParaRPr sz="2400" dirty="0">
              <a:solidFill>
                <a:srgbClr val="000000"/>
              </a:solidFill>
              <a:latin typeface="微软雅黑" panose="020B0503020204020204" pitchFamily="34" charset="-122"/>
              <a:ea typeface="微软雅黑" panose="020B0503020204020204" pitchFamily="34" charset="-122"/>
            </a:endParaRPr>
          </a:p>
        </p:txBody>
      </p:sp>
      <p:sp>
        <p:nvSpPr>
          <p:cNvPr id="24594" name="Text Placeholder 3"/>
          <p:cNvSpPr txBox="1"/>
          <p:nvPr/>
        </p:nvSpPr>
        <p:spPr bwMode="auto">
          <a:xfrm>
            <a:off x="6188075" y="3755390"/>
            <a:ext cx="694690" cy="588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defTabSz="1217295">
              <a:defRPr>
                <a:solidFill>
                  <a:schemeClr val="tx1"/>
                </a:solidFill>
                <a:latin typeface="Calibri" panose="020F0502020204030204" pitchFamily="34" charset="0"/>
                <a:ea typeface="宋体" panose="02010600030101010101" pitchFamily="2" charset="-122"/>
              </a:defRPr>
            </a:lvl1pPr>
            <a:lvl2pPr marL="742950" indent="-285750" defTabSz="1217295">
              <a:defRPr>
                <a:solidFill>
                  <a:schemeClr val="tx1"/>
                </a:solidFill>
                <a:latin typeface="Calibri" panose="020F0502020204030204" pitchFamily="34" charset="0"/>
                <a:ea typeface="宋体" panose="02010600030101010101" pitchFamily="2" charset="-122"/>
              </a:defRPr>
            </a:lvl2pPr>
            <a:lvl3pPr marL="1143000" indent="-228600" defTabSz="1217295">
              <a:defRPr>
                <a:solidFill>
                  <a:schemeClr val="tx1"/>
                </a:solidFill>
                <a:latin typeface="Calibri" panose="020F0502020204030204" pitchFamily="34" charset="0"/>
                <a:ea typeface="宋体" panose="02010600030101010101" pitchFamily="2" charset="-122"/>
              </a:defRPr>
            </a:lvl3pPr>
            <a:lvl4pPr marL="1600200" indent="-228600" defTabSz="1217295">
              <a:defRPr>
                <a:solidFill>
                  <a:schemeClr val="tx1"/>
                </a:solidFill>
                <a:latin typeface="Calibri" panose="020F0502020204030204" pitchFamily="34" charset="0"/>
                <a:ea typeface="宋体" panose="02010600030101010101" pitchFamily="2" charset="-122"/>
              </a:defRPr>
            </a:lvl4pPr>
            <a:lvl5pPr marL="2057400" indent="-228600" defTabSz="1217295">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3600" b="1">
                <a:solidFill>
                  <a:srgbClr val="FFFFFF"/>
                </a:solidFill>
                <a:latin typeface="微软雅黑" panose="020B0503020204020204" pitchFamily="34" charset="-122"/>
                <a:ea typeface="微软雅黑" panose="020B0503020204020204" pitchFamily="34" charset="-122"/>
              </a:rPr>
              <a:t>5.2</a:t>
            </a:r>
            <a:endParaRPr lang="en-US" altLang="zh-CN" sz="3600" b="1">
              <a:solidFill>
                <a:srgbClr val="FFFFFF"/>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338455" y="294005"/>
            <a:ext cx="3329305" cy="422275"/>
            <a:chOff x="533" y="463"/>
            <a:chExt cx="3835" cy="665"/>
          </a:xfrm>
        </p:grpSpPr>
        <p:sp>
          <p:nvSpPr>
            <p:cNvPr id="15362" name="文本框 23"/>
            <p:cNvSpPr txBox="1">
              <a:spLocks noChangeArrowheads="1"/>
            </p:cNvSpPr>
            <p:nvPr/>
          </p:nvSpPr>
          <p:spPr bwMode="auto">
            <a:xfrm>
              <a:off x="1165" y="470"/>
              <a:ext cx="3203" cy="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000" b="1">
                  <a:solidFill>
                    <a:srgbClr val="F77258"/>
                  </a:solidFill>
                  <a:latin typeface="微软雅黑" panose="020B0503020204020204" pitchFamily="34" charset="-122"/>
                  <a:ea typeface="微软雅黑" panose="020B0503020204020204" pitchFamily="34" charset="-122"/>
                </a:rPr>
                <a:t>5 </a:t>
              </a:r>
              <a:r>
                <a:rPr lang="zh-CN" altLang="en-US" sz="2000" b="1">
                  <a:solidFill>
                    <a:srgbClr val="F77258"/>
                  </a:solidFill>
                  <a:latin typeface="微软雅黑" panose="020B0503020204020204" pitchFamily="34" charset="-122"/>
                  <a:ea typeface="微软雅黑" panose="020B0503020204020204" pitchFamily="34" charset="-122"/>
                </a:rPr>
                <a:t>运行需求</a:t>
              </a:r>
              <a:endParaRPr lang="zh-CN" altLang="en-US" sz="2000" b="1">
                <a:solidFill>
                  <a:srgbClr val="F77258"/>
                </a:solidFill>
                <a:latin typeface="微软雅黑" panose="020B0503020204020204" pitchFamily="34" charset="-122"/>
                <a:ea typeface="微软雅黑" panose="020B0503020204020204" pitchFamily="34" charset="-122"/>
              </a:endParaRPr>
            </a:p>
          </p:txBody>
        </p:sp>
        <p:grpSp>
          <p:nvGrpSpPr>
            <p:cNvPr id="15363" name="组合 29"/>
            <p:cNvGrpSpPr/>
            <p:nvPr/>
          </p:nvGrpSpPr>
          <p:grpSpPr bwMode="auto">
            <a:xfrm>
              <a:off x="533" y="463"/>
              <a:ext cx="525" cy="647"/>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grpSp>
        <p:nvGrpSpPr>
          <p:cNvPr id="26627" name="组合 18"/>
          <p:cNvGrpSpPr/>
          <p:nvPr/>
        </p:nvGrpSpPr>
        <p:grpSpPr>
          <a:xfrm>
            <a:off x="6932930" y="15240"/>
            <a:ext cx="4295775" cy="6216650"/>
            <a:chOff x="0" y="0"/>
            <a:chExt cx="4294972" cy="6217235"/>
          </a:xfrm>
        </p:grpSpPr>
        <p:sp>
          <p:nvSpPr>
            <p:cNvPr id="26644" name="椭圆 19"/>
            <p:cNvSpPr/>
            <p:nvPr/>
          </p:nvSpPr>
          <p:spPr>
            <a:xfrm>
              <a:off x="2070995" y="5418986"/>
              <a:ext cx="754822" cy="754822"/>
            </a:xfrm>
            <a:prstGeom prst="ellipse">
              <a:avLst/>
            </a:prstGeom>
            <a:solidFill>
              <a:srgbClr val="A698B2"/>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645" name="椭圆 20"/>
            <p:cNvSpPr/>
            <p:nvPr/>
          </p:nvSpPr>
          <p:spPr>
            <a:xfrm>
              <a:off x="2933360" y="5204746"/>
              <a:ext cx="610756" cy="610756"/>
            </a:xfrm>
            <a:prstGeom prst="ellipse">
              <a:avLst/>
            </a:prstGeom>
            <a:solidFill>
              <a:srgbClr val="A091AD"/>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646" name="椭圆 21"/>
            <p:cNvSpPr/>
            <p:nvPr/>
          </p:nvSpPr>
          <p:spPr>
            <a:xfrm>
              <a:off x="0" y="3400980"/>
              <a:ext cx="656481" cy="656481"/>
            </a:xfrm>
            <a:prstGeom prst="ellipse">
              <a:avLst/>
            </a:prstGeom>
            <a:solidFill>
              <a:srgbClr val="C06C84"/>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647" name="椭圆 22"/>
            <p:cNvSpPr/>
            <p:nvPr/>
          </p:nvSpPr>
          <p:spPr>
            <a:xfrm>
              <a:off x="843741" y="3198859"/>
              <a:ext cx="626262" cy="626262"/>
            </a:xfrm>
            <a:prstGeom prst="ellipse">
              <a:avLst/>
            </a:prstGeom>
            <a:solidFill>
              <a:srgbClr val="F45665"/>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648" name="椭圆 23"/>
            <p:cNvSpPr/>
            <p:nvPr/>
          </p:nvSpPr>
          <p:spPr>
            <a:xfrm>
              <a:off x="1980910" y="2875311"/>
              <a:ext cx="728845" cy="728845"/>
            </a:xfrm>
            <a:prstGeom prst="ellipse">
              <a:avLst/>
            </a:prstGeom>
            <a:solidFill>
              <a:srgbClr val="F45A69"/>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649" name="椭圆 24"/>
            <p:cNvSpPr/>
            <p:nvPr/>
          </p:nvSpPr>
          <p:spPr>
            <a:xfrm>
              <a:off x="2415878" y="2553638"/>
              <a:ext cx="684667" cy="684668"/>
            </a:xfrm>
            <a:prstGeom prst="ellipse">
              <a:avLst/>
            </a:prstGeom>
            <a:solidFill>
              <a:srgbClr val="F6728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650" name="椭圆 25"/>
            <p:cNvSpPr/>
            <p:nvPr/>
          </p:nvSpPr>
          <p:spPr>
            <a:xfrm>
              <a:off x="131920" y="867529"/>
              <a:ext cx="448523" cy="448523"/>
            </a:xfrm>
            <a:prstGeom prst="ellipse">
              <a:avLst/>
            </a:prstGeom>
            <a:solidFill>
              <a:srgbClr val="F15B1F"/>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651" name="椭圆 26"/>
            <p:cNvSpPr/>
            <p:nvPr/>
          </p:nvSpPr>
          <p:spPr>
            <a:xfrm>
              <a:off x="548208" y="472265"/>
              <a:ext cx="257902" cy="257902"/>
            </a:xfrm>
            <a:prstGeom prst="ellipse">
              <a:avLst/>
            </a:prstGeom>
            <a:solidFill>
              <a:srgbClr val="F15B1F"/>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652" name="椭圆 27"/>
            <p:cNvSpPr/>
            <p:nvPr/>
          </p:nvSpPr>
          <p:spPr>
            <a:xfrm>
              <a:off x="2129261" y="637661"/>
              <a:ext cx="285934" cy="285934"/>
            </a:xfrm>
            <a:prstGeom prst="ellipse">
              <a:avLst/>
            </a:prstGeom>
            <a:solidFill>
              <a:srgbClr val="FBCDBB"/>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653" name="椭圆 28"/>
            <p:cNvSpPr/>
            <p:nvPr/>
          </p:nvSpPr>
          <p:spPr>
            <a:xfrm>
              <a:off x="1711570" y="447038"/>
              <a:ext cx="594295" cy="594295"/>
            </a:xfrm>
            <a:prstGeom prst="ellipse">
              <a:avLst/>
            </a:prstGeom>
            <a:solidFill>
              <a:srgbClr val="F8B193"/>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654" name="椭圆 29"/>
            <p:cNvSpPr/>
            <p:nvPr/>
          </p:nvSpPr>
          <p:spPr>
            <a:xfrm>
              <a:off x="1363963" y="396578"/>
              <a:ext cx="695213" cy="695213"/>
            </a:xfrm>
            <a:prstGeom prst="ellipse">
              <a:avLst/>
            </a:prstGeom>
            <a:solidFill>
              <a:srgbClr val="F7A07D"/>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655" name="椭圆 30"/>
            <p:cNvSpPr/>
            <p:nvPr/>
          </p:nvSpPr>
          <p:spPr>
            <a:xfrm>
              <a:off x="1072422" y="396578"/>
              <a:ext cx="583081" cy="583081"/>
            </a:xfrm>
            <a:prstGeom prst="ellipse">
              <a:avLst/>
            </a:prstGeom>
            <a:solidFill>
              <a:srgbClr val="F58B6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656" name="椭圆 31"/>
            <p:cNvSpPr/>
            <p:nvPr/>
          </p:nvSpPr>
          <p:spPr>
            <a:xfrm>
              <a:off x="1134095" y="707740"/>
              <a:ext cx="448524" cy="448524"/>
            </a:xfrm>
            <a:prstGeom prst="ellipse">
              <a:avLst/>
            </a:prstGeom>
            <a:solidFill>
              <a:srgbClr val="F8B193"/>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657" name="椭圆 32"/>
            <p:cNvSpPr/>
            <p:nvPr/>
          </p:nvSpPr>
          <p:spPr>
            <a:xfrm>
              <a:off x="1865747" y="842298"/>
              <a:ext cx="313967" cy="313967"/>
            </a:xfrm>
            <a:prstGeom prst="ellipse">
              <a:avLst/>
            </a:prstGeom>
            <a:solidFill>
              <a:srgbClr val="FAC2AC"/>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658" name="椭圆 33"/>
            <p:cNvSpPr/>
            <p:nvPr/>
          </p:nvSpPr>
          <p:spPr>
            <a:xfrm>
              <a:off x="705193" y="447038"/>
              <a:ext cx="583081" cy="583081"/>
            </a:xfrm>
            <a:prstGeom prst="ellipse">
              <a:avLst/>
            </a:prstGeom>
            <a:solidFill>
              <a:srgbClr val="F48356"/>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659" name="椭圆 34"/>
            <p:cNvSpPr/>
            <p:nvPr/>
          </p:nvSpPr>
          <p:spPr>
            <a:xfrm>
              <a:off x="961691" y="884349"/>
              <a:ext cx="257902" cy="257902"/>
            </a:xfrm>
            <a:prstGeom prst="ellipse">
              <a:avLst/>
            </a:prstGeom>
            <a:solidFill>
              <a:srgbClr val="F15B1F"/>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660" name="椭圆 35"/>
            <p:cNvSpPr/>
            <p:nvPr/>
          </p:nvSpPr>
          <p:spPr>
            <a:xfrm>
              <a:off x="279098" y="615234"/>
              <a:ext cx="583081" cy="583081"/>
            </a:xfrm>
            <a:prstGeom prst="ellipse">
              <a:avLst/>
            </a:prstGeom>
            <a:solidFill>
              <a:srgbClr val="F37847"/>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661" name="椭圆 36"/>
            <p:cNvSpPr/>
            <p:nvPr/>
          </p:nvSpPr>
          <p:spPr>
            <a:xfrm>
              <a:off x="25749" y="1198318"/>
              <a:ext cx="448523" cy="448523"/>
            </a:xfrm>
            <a:prstGeom prst="ellipse">
              <a:avLst/>
            </a:prstGeom>
            <a:solidFill>
              <a:srgbClr val="F6728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662" name="椭圆 37"/>
            <p:cNvSpPr/>
            <p:nvPr/>
          </p:nvSpPr>
          <p:spPr>
            <a:xfrm>
              <a:off x="241599" y="1492660"/>
              <a:ext cx="448523" cy="448523"/>
            </a:xfrm>
            <a:prstGeom prst="ellipse">
              <a:avLst/>
            </a:prstGeom>
            <a:solidFill>
              <a:srgbClr val="F44E5E"/>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663" name="椭圆 38"/>
            <p:cNvSpPr/>
            <p:nvPr/>
          </p:nvSpPr>
          <p:spPr>
            <a:xfrm>
              <a:off x="540321" y="1565544"/>
              <a:ext cx="375640" cy="375640"/>
            </a:xfrm>
            <a:prstGeom prst="ellipse">
              <a:avLst/>
            </a:prstGeom>
            <a:solidFill>
              <a:srgbClr val="F23648"/>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664" name="椭圆 39"/>
            <p:cNvSpPr/>
            <p:nvPr/>
          </p:nvSpPr>
          <p:spPr>
            <a:xfrm>
              <a:off x="265782" y="1142251"/>
              <a:ext cx="518606" cy="518606"/>
            </a:xfrm>
            <a:prstGeom prst="ellipse">
              <a:avLst/>
            </a:prstGeom>
            <a:solidFill>
              <a:srgbClr val="F69D7A"/>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665" name="椭圆 40"/>
            <p:cNvSpPr/>
            <p:nvPr/>
          </p:nvSpPr>
          <p:spPr>
            <a:xfrm>
              <a:off x="712197" y="1716921"/>
              <a:ext cx="375640" cy="375640"/>
            </a:xfrm>
            <a:prstGeom prst="ellipse">
              <a:avLst/>
            </a:prstGeom>
            <a:solidFill>
              <a:srgbClr val="F01429"/>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666" name="椭圆 41"/>
            <p:cNvSpPr/>
            <p:nvPr/>
          </p:nvSpPr>
          <p:spPr>
            <a:xfrm>
              <a:off x="1240958" y="1823446"/>
              <a:ext cx="342001" cy="342001"/>
            </a:xfrm>
            <a:prstGeom prst="ellipse">
              <a:avLst/>
            </a:prstGeom>
            <a:solidFill>
              <a:srgbClr val="F6728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667" name="椭圆 42"/>
            <p:cNvSpPr/>
            <p:nvPr/>
          </p:nvSpPr>
          <p:spPr>
            <a:xfrm>
              <a:off x="1834916" y="1969217"/>
              <a:ext cx="294345" cy="294345"/>
            </a:xfrm>
            <a:prstGeom prst="ellipse">
              <a:avLst/>
            </a:prstGeom>
            <a:solidFill>
              <a:srgbClr val="F6728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668" name="椭圆 43"/>
            <p:cNvSpPr/>
            <p:nvPr/>
          </p:nvSpPr>
          <p:spPr>
            <a:xfrm>
              <a:off x="2328995" y="1941183"/>
              <a:ext cx="230204" cy="230204"/>
            </a:xfrm>
            <a:prstGeom prst="ellipse">
              <a:avLst/>
            </a:prstGeom>
            <a:solidFill>
              <a:srgbClr val="F45665"/>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669" name="椭圆 44"/>
            <p:cNvSpPr/>
            <p:nvPr/>
          </p:nvSpPr>
          <p:spPr>
            <a:xfrm>
              <a:off x="2403414" y="2004081"/>
              <a:ext cx="351134" cy="351134"/>
            </a:xfrm>
            <a:prstGeom prst="ellipse">
              <a:avLst/>
            </a:prstGeom>
            <a:solidFill>
              <a:srgbClr val="C06C84"/>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670" name="椭圆 45"/>
            <p:cNvSpPr/>
            <p:nvPr/>
          </p:nvSpPr>
          <p:spPr>
            <a:xfrm>
              <a:off x="2635589" y="1933636"/>
              <a:ext cx="273682" cy="273682"/>
            </a:xfrm>
            <a:prstGeom prst="ellipse">
              <a:avLst/>
            </a:prstGeom>
            <a:solidFill>
              <a:srgbClr val="F6728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671" name="椭圆 46"/>
            <p:cNvSpPr/>
            <p:nvPr/>
          </p:nvSpPr>
          <p:spPr>
            <a:xfrm>
              <a:off x="2824812" y="2004081"/>
              <a:ext cx="417354" cy="417354"/>
            </a:xfrm>
            <a:prstGeom prst="ellipse">
              <a:avLst/>
            </a:prstGeom>
            <a:solidFill>
              <a:srgbClr val="C06C84"/>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672" name="椭圆 47"/>
            <p:cNvSpPr/>
            <p:nvPr/>
          </p:nvSpPr>
          <p:spPr>
            <a:xfrm>
              <a:off x="3111266" y="1883927"/>
              <a:ext cx="297140" cy="297140"/>
            </a:xfrm>
            <a:prstGeom prst="ellipse">
              <a:avLst/>
            </a:prstGeom>
            <a:solidFill>
              <a:srgbClr val="C06C84"/>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673" name="椭圆 48"/>
            <p:cNvSpPr/>
            <p:nvPr/>
          </p:nvSpPr>
          <p:spPr>
            <a:xfrm>
              <a:off x="3141445" y="1969720"/>
              <a:ext cx="684667" cy="684668"/>
            </a:xfrm>
            <a:prstGeom prst="ellipse">
              <a:avLst/>
            </a:prstGeom>
            <a:solidFill>
              <a:srgbClr val="F6728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674" name="椭圆 49"/>
            <p:cNvSpPr/>
            <p:nvPr/>
          </p:nvSpPr>
          <p:spPr>
            <a:xfrm>
              <a:off x="3422288" y="2163146"/>
              <a:ext cx="684667" cy="684668"/>
            </a:xfrm>
            <a:prstGeom prst="ellipse">
              <a:avLst/>
            </a:prstGeom>
            <a:solidFill>
              <a:srgbClr val="C06C84"/>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675" name="椭圆 50"/>
            <p:cNvSpPr/>
            <p:nvPr/>
          </p:nvSpPr>
          <p:spPr>
            <a:xfrm>
              <a:off x="3132007" y="2432207"/>
              <a:ext cx="684667" cy="684668"/>
            </a:xfrm>
            <a:prstGeom prst="ellipse">
              <a:avLst/>
            </a:prstGeom>
            <a:solidFill>
              <a:srgbClr val="F88C96"/>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676" name="椭圆 51"/>
            <p:cNvSpPr/>
            <p:nvPr/>
          </p:nvSpPr>
          <p:spPr>
            <a:xfrm>
              <a:off x="2841726" y="2350402"/>
              <a:ext cx="517639" cy="517639"/>
            </a:xfrm>
            <a:prstGeom prst="ellipse">
              <a:avLst/>
            </a:prstGeom>
            <a:solidFill>
              <a:srgbClr val="CA8498"/>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677" name="椭圆 52"/>
            <p:cNvSpPr/>
            <p:nvPr/>
          </p:nvSpPr>
          <p:spPr>
            <a:xfrm>
              <a:off x="2795249" y="2820820"/>
              <a:ext cx="684667" cy="684668"/>
            </a:xfrm>
            <a:prstGeom prst="ellipse">
              <a:avLst/>
            </a:prstGeom>
            <a:solidFill>
              <a:srgbClr val="C06C84"/>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678" name="椭圆 53"/>
            <p:cNvSpPr/>
            <p:nvPr/>
          </p:nvSpPr>
          <p:spPr>
            <a:xfrm>
              <a:off x="3000036" y="2683259"/>
              <a:ext cx="404743" cy="404743"/>
            </a:xfrm>
            <a:prstGeom prst="ellipse">
              <a:avLst/>
            </a:prstGeom>
            <a:solidFill>
              <a:srgbClr val="F6728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679" name="椭圆 54"/>
            <p:cNvSpPr/>
            <p:nvPr/>
          </p:nvSpPr>
          <p:spPr>
            <a:xfrm>
              <a:off x="2135035" y="2596011"/>
              <a:ext cx="452049" cy="452049"/>
            </a:xfrm>
            <a:prstGeom prst="ellipse">
              <a:avLst/>
            </a:prstGeom>
            <a:solidFill>
              <a:srgbClr val="C06C84"/>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680" name="椭圆 55"/>
            <p:cNvSpPr/>
            <p:nvPr/>
          </p:nvSpPr>
          <p:spPr>
            <a:xfrm>
              <a:off x="1304902" y="2845931"/>
              <a:ext cx="784750" cy="784750"/>
            </a:xfrm>
            <a:prstGeom prst="ellipse">
              <a:avLst/>
            </a:prstGeom>
            <a:solidFill>
              <a:srgbClr val="F6728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681" name="椭圆 56"/>
            <p:cNvSpPr/>
            <p:nvPr/>
          </p:nvSpPr>
          <p:spPr>
            <a:xfrm>
              <a:off x="1622129" y="2572636"/>
              <a:ext cx="571012" cy="571012"/>
            </a:xfrm>
            <a:prstGeom prst="ellipse">
              <a:avLst/>
            </a:prstGeom>
            <a:solidFill>
              <a:srgbClr val="C06C84"/>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682" name="椭圆 57"/>
            <p:cNvSpPr/>
            <p:nvPr/>
          </p:nvSpPr>
          <p:spPr>
            <a:xfrm>
              <a:off x="713573" y="2791592"/>
              <a:ext cx="512936" cy="512936"/>
            </a:xfrm>
            <a:prstGeom prst="ellipse">
              <a:avLst/>
            </a:prstGeom>
            <a:solidFill>
              <a:srgbClr val="C06C84"/>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683" name="椭圆 58"/>
            <p:cNvSpPr/>
            <p:nvPr/>
          </p:nvSpPr>
          <p:spPr>
            <a:xfrm>
              <a:off x="282546" y="2986162"/>
              <a:ext cx="829636" cy="829637"/>
            </a:xfrm>
            <a:prstGeom prst="ellipse">
              <a:avLst/>
            </a:prstGeom>
            <a:solidFill>
              <a:srgbClr val="F6728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684" name="椭圆 59"/>
            <p:cNvSpPr/>
            <p:nvPr/>
          </p:nvSpPr>
          <p:spPr>
            <a:xfrm>
              <a:off x="1072422" y="2845931"/>
              <a:ext cx="512936" cy="512936"/>
            </a:xfrm>
            <a:prstGeom prst="ellipse">
              <a:avLst/>
            </a:prstGeom>
            <a:solidFill>
              <a:srgbClr val="F45A69"/>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685" name="椭圆 60"/>
            <p:cNvSpPr/>
            <p:nvPr/>
          </p:nvSpPr>
          <p:spPr>
            <a:xfrm>
              <a:off x="373499" y="3779076"/>
              <a:ext cx="498838" cy="498838"/>
            </a:xfrm>
            <a:prstGeom prst="ellipse">
              <a:avLst/>
            </a:prstGeom>
            <a:solidFill>
              <a:srgbClr val="6C5B7B"/>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686" name="椭圆 61"/>
            <p:cNvSpPr/>
            <p:nvPr/>
          </p:nvSpPr>
          <p:spPr>
            <a:xfrm>
              <a:off x="644961" y="3870103"/>
              <a:ext cx="595170" cy="595170"/>
            </a:xfrm>
            <a:prstGeom prst="ellipse">
              <a:avLst/>
            </a:prstGeom>
            <a:solidFill>
              <a:srgbClr val="7C698D"/>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687" name="椭圆 62"/>
            <p:cNvSpPr/>
            <p:nvPr/>
          </p:nvSpPr>
          <p:spPr>
            <a:xfrm>
              <a:off x="652499" y="3590986"/>
              <a:ext cx="511429" cy="511429"/>
            </a:xfrm>
            <a:prstGeom prst="ellipse">
              <a:avLst/>
            </a:prstGeom>
            <a:solidFill>
              <a:srgbClr val="55476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688" name="椭圆 63"/>
            <p:cNvSpPr/>
            <p:nvPr/>
          </p:nvSpPr>
          <p:spPr>
            <a:xfrm>
              <a:off x="1009783" y="3709996"/>
              <a:ext cx="460696" cy="460697"/>
            </a:xfrm>
            <a:prstGeom prst="ellipse">
              <a:avLst/>
            </a:prstGeom>
            <a:solidFill>
              <a:srgbClr val="907D9F"/>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689" name="椭圆 64"/>
            <p:cNvSpPr/>
            <p:nvPr/>
          </p:nvSpPr>
          <p:spPr>
            <a:xfrm>
              <a:off x="1212580" y="3966434"/>
              <a:ext cx="396782" cy="396782"/>
            </a:xfrm>
            <a:prstGeom prst="ellipse">
              <a:avLst/>
            </a:prstGeom>
            <a:solidFill>
              <a:srgbClr val="55476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690" name="椭圆 65"/>
            <p:cNvSpPr/>
            <p:nvPr/>
          </p:nvSpPr>
          <p:spPr>
            <a:xfrm>
              <a:off x="1499680" y="3887119"/>
              <a:ext cx="329733" cy="329733"/>
            </a:xfrm>
            <a:prstGeom prst="ellipse">
              <a:avLst/>
            </a:prstGeom>
            <a:solidFill>
              <a:srgbClr val="907D9F"/>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691" name="椭圆 66"/>
            <p:cNvSpPr/>
            <p:nvPr/>
          </p:nvSpPr>
          <p:spPr>
            <a:xfrm>
              <a:off x="2122987" y="4047151"/>
              <a:ext cx="222345" cy="222345"/>
            </a:xfrm>
            <a:prstGeom prst="ellipse">
              <a:avLst/>
            </a:prstGeom>
            <a:solidFill>
              <a:srgbClr val="6C5B7B"/>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692" name="椭圆 67"/>
            <p:cNvSpPr/>
            <p:nvPr/>
          </p:nvSpPr>
          <p:spPr>
            <a:xfrm>
              <a:off x="2645051" y="4127716"/>
              <a:ext cx="300396" cy="300397"/>
            </a:xfrm>
            <a:prstGeom prst="ellipse">
              <a:avLst/>
            </a:prstGeom>
            <a:solidFill>
              <a:srgbClr val="A091AD"/>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693" name="椭圆 68"/>
            <p:cNvSpPr/>
            <p:nvPr/>
          </p:nvSpPr>
          <p:spPr>
            <a:xfrm>
              <a:off x="3066201" y="4216704"/>
              <a:ext cx="408140" cy="408140"/>
            </a:xfrm>
            <a:prstGeom prst="ellipse">
              <a:avLst/>
            </a:prstGeom>
            <a:solidFill>
              <a:srgbClr val="7C698D"/>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694" name="椭圆 69"/>
            <p:cNvSpPr/>
            <p:nvPr/>
          </p:nvSpPr>
          <p:spPr>
            <a:xfrm>
              <a:off x="3479946" y="4438515"/>
              <a:ext cx="496672" cy="496672"/>
            </a:xfrm>
            <a:prstGeom prst="ellipse">
              <a:avLst/>
            </a:prstGeom>
            <a:solidFill>
              <a:srgbClr val="55476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695" name="椭圆 70"/>
            <p:cNvSpPr/>
            <p:nvPr/>
          </p:nvSpPr>
          <p:spPr>
            <a:xfrm>
              <a:off x="3757702" y="4624843"/>
              <a:ext cx="424840" cy="424840"/>
            </a:xfrm>
            <a:prstGeom prst="ellipse">
              <a:avLst/>
            </a:prstGeom>
            <a:solidFill>
              <a:srgbClr val="907D9F"/>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696" name="椭圆 71"/>
            <p:cNvSpPr/>
            <p:nvPr/>
          </p:nvSpPr>
          <p:spPr>
            <a:xfrm>
              <a:off x="3473420" y="4750788"/>
              <a:ext cx="496701" cy="496701"/>
            </a:xfrm>
            <a:prstGeom prst="ellipse">
              <a:avLst/>
            </a:prstGeom>
            <a:solidFill>
              <a:srgbClr val="7C698D"/>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697" name="椭圆 72"/>
            <p:cNvSpPr/>
            <p:nvPr/>
          </p:nvSpPr>
          <p:spPr>
            <a:xfrm>
              <a:off x="3645270" y="4796664"/>
              <a:ext cx="649702" cy="649702"/>
            </a:xfrm>
            <a:prstGeom prst="ellipse">
              <a:avLst/>
            </a:prstGeom>
            <a:solidFill>
              <a:srgbClr val="55476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698" name="椭圆 73"/>
            <p:cNvSpPr/>
            <p:nvPr/>
          </p:nvSpPr>
          <p:spPr>
            <a:xfrm>
              <a:off x="3404778" y="5095559"/>
              <a:ext cx="610756" cy="610756"/>
            </a:xfrm>
            <a:prstGeom prst="ellipse">
              <a:avLst/>
            </a:prstGeom>
            <a:solidFill>
              <a:srgbClr val="907D9F"/>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699" name="椭圆 74"/>
            <p:cNvSpPr/>
            <p:nvPr/>
          </p:nvSpPr>
          <p:spPr>
            <a:xfrm>
              <a:off x="3146945" y="5265551"/>
              <a:ext cx="610756" cy="610756"/>
            </a:xfrm>
            <a:prstGeom prst="ellipse">
              <a:avLst/>
            </a:prstGeom>
            <a:solidFill>
              <a:srgbClr val="7C698D"/>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700" name="椭圆 75"/>
            <p:cNvSpPr/>
            <p:nvPr/>
          </p:nvSpPr>
          <p:spPr>
            <a:xfrm>
              <a:off x="2832204" y="5354103"/>
              <a:ext cx="610756" cy="610756"/>
            </a:xfrm>
            <a:prstGeom prst="ellipse">
              <a:avLst/>
            </a:prstGeom>
            <a:solidFill>
              <a:srgbClr val="55476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701" name="椭圆 76"/>
            <p:cNvSpPr/>
            <p:nvPr/>
          </p:nvSpPr>
          <p:spPr>
            <a:xfrm>
              <a:off x="3158679" y="5732810"/>
              <a:ext cx="314741" cy="314741"/>
            </a:xfrm>
            <a:prstGeom prst="ellipse">
              <a:avLst/>
            </a:prstGeom>
            <a:solidFill>
              <a:srgbClr val="A091AD"/>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702" name="椭圆 77"/>
            <p:cNvSpPr/>
            <p:nvPr/>
          </p:nvSpPr>
          <p:spPr>
            <a:xfrm>
              <a:off x="2502419" y="5375559"/>
              <a:ext cx="481289" cy="481289"/>
            </a:xfrm>
            <a:prstGeom prst="ellipse">
              <a:avLst/>
            </a:prstGeom>
            <a:solidFill>
              <a:srgbClr val="907D9F"/>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703" name="椭圆 78"/>
            <p:cNvSpPr/>
            <p:nvPr/>
          </p:nvSpPr>
          <p:spPr>
            <a:xfrm>
              <a:off x="2444981" y="5542372"/>
              <a:ext cx="631436" cy="631436"/>
            </a:xfrm>
            <a:prstGeom prst="ellipse">
              <a:avLst/>
            </a:prstGeom>
            <a:solidFill>
              <a:srgbClr val="816C92"/>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704" name="椭圆 79"/>
            <p:cNvSpPr/>
            <p:nvPr/>
          </p:nvSpPr>
          <p:spPr>
            <a:xfrm>
              <a:off x="1881274" y="5761111"/>
              <a:ext cx="456124" cy="456124"/>
            </a:xfrm>
            <a:prstGeom prst="ellipse">
              <a:avLst/>
            </a:prstGeom>
            <a:solidFill>
              <a:srgbClr val="816C92"/>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705" name="椭圆 80"/>
            <p:cNvSpPr/>
            <p:nvPr/>
          </p:nvSpPr>
          <p:spPr>
            <a:xfrm>
              <a:off x="1780118" y="5478253"/>
              <a:ext cx="548877" cy="548877"/>
            </a:xfrm>
            <a:prstGeom prst="ellipse">
              <a:avLst/>
            </a:prstGeom>
            <a:solidFill>
              <a:srgbClr val="55476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706" name="椭圆 81"/>
            <p:cNvSpPr/>
            <p:nvPr/>
          </p:nvSpPr>
          <p:spPr>
            <a:xfrm>
              <a:off x="1547012" y="5501005"/>
              <a:ext cx="375302" cy="375302"/>
            </a:xfrm>
            <a:prstGeom prst="ellipse">
              <a:avLst/>
            </a:prstGeom>
            <a:solidFill>
              <a:srgbClr val="A091AD"/>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707" name="椭圆 82"/>
            <p:cNvSpPr/>
            <p:nvPr/>
          </p:nvSpPr>
          <p:spPr>
            <a:xfrm>
              <a:off x="2305865" y="5040676"/>
              <a:ext cx="240178" cy="240178"/>
            </a:xfrm>
            <a:prstGeom prst="ellipse">
              <a:avLst/>
            </a:prstGeom>
            <a:solidFill>
              <a:srgbClr val="55476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708" name="椭圆 83"/>
            <p:cNvSpPr/>
            <p:nvPr/>
          </p:nvSpPr>
          <p:spPr>
            <a:xfrm>
              <a:off x="1641096" y="5118390"/>
              <a:ext cx="139022" cy="139022"/>
            </a:xfrm>
            <a:prstGeom prst="ellipse">
              <a:avLst/>
            </a:prstGeom>
            <a:solidFill>
              <a:srgbClr val="7C698D"/>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709" name="椭圆 84"/>
            <p:cNvSpPr/>
            <p:nvPr/>
          </p:nvSpPr>
          <p:spPr>
            <a:xfrm>
              <a:off x="3770207" y="3099283"/>
              <a:ext cx="139022" cy="139022"/>
            </a:xfrm>
            <a:prstGeom prst="ellipse">
              <a:avLst/>
            </a:prstGeom>
            <a:solidFill>
              <a:srgbClr val="C06C84"/>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710" name="椭圆 85"/>
            <p:cNvSpPr/>
            <p:nvPr/>
          </p:nvSpPr>
          <p:spPr>
            <a:xfrm>
              <a:off x="529802" y="2671641"/>
              <a:ext cx="139022" cy="139022"/>
            </a:xfrm>
            <a:prstGeom prst="ellipse">
              <a:avLst/>
            </a:prstGeom>
            <a:solidFill>
              <a:srgbClr val="F45A69"/>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711" name="椭圆 86"/>
            <p:cNvSpPr/>
            <p:nvPr/>
          </p:nvSpPr>
          <p:spPr>
            <a:xfrm>
              <a:off x="306859" y="2974628"/>
              <a:ext cx="218226" cy="218226"/>
            </a:xfrm>
            <a:prstGeom prst="ellipse">
              <a:avLst/>
            </a:prstGeom>
            <a:solidFill>
              <a:srgbClr val="F45A69"/>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712" name="椭圆 87"/>
            <p:cNvSpPr/>
            <p:nvPr/>
          </p:nvSpPr>
          <p:spPr>
            <a:xfrm>
              <a:off x="1796236" y="1235627"/>
              <a:ext cx="126079" cy="126079"/>
            </a:xfrm>
            <a:prstGeom prst="ellipse">
              <a:avLst/>
            </a:prstGeom>
            <a:solidFill>
              <a:srgbClr val="F48356"/>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713" name="椭圆 88"/>
            <p:cNvSpPr/>
            <p:nvPr/>
          </p:nvSpPr>
          <p:spPr>
            <a:xfrm>
              <a:off x="728141" y="0"/>
              <a:ext cx="233550" cy="233550"/>
            </a:xfrm>
            <a:prstGeom prst="ellipse">
              <a:avLst/>
            </a:prstGeom>
            <a:solidFill>
              <a:srgbClr val="F37847"/>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26714" name="椭圆 89"/>
            <p:cNvSpPr/>
            <p:nvPr/>
          </p:nvSpPr>
          <p:spPr>
            <a:xfrm>
              <a:off x="412486" y="179105"/>
              <a:ext cx="108889" cy="108889"/>
            </a:xfrm>
            <a:prstGeom prst="ellipse">
              <a:avLst/>
            </a:prstGeom>
            <a:solidFill>
              <a:srgbClr val="F15B1F"/>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grpSp>
      <p:sp>
        <p:nvSpPr>
          <p:cNvPr id="82" name="TextBox 54"/>
          <p:cNvSpPr txBox="1"/>
          <p:nvPr/>
        </p:nvSpPr>
        <p:spPr>
          <a:xfrm>
            <a:off x="407670" y="1261745"/>
            <a:ext cx="1735455" cy="400050"/>
          </a:xfrm>
          <a:prstGeom prst="rect">
            <a:avLst/>
          </a:prstGeom>
          <a:solidFill>
            <a:srgbClr val="F772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defRPr sz="2000" b="1">
                <a:solidFill>
                  <a:schemeClr val="bg1"/>
                </a:solidFill>
                <a:latin typeface="Arial" panose="020B0604020202020204" pitchFamily="34" charset="0"/>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eaLnBrk="1" fontAlgn="auto" hangingPunct="1">
              <a:spcBef>
                <a:spcPts val="0"/>
              </a:spcBef>
              <a:spcAft>
                <a:spcPts val="0"/>
              </a:spcAft>
              <a:defRPr/>
            </a:pPr>
            <a:r>
              <a:rPr lang="en-US" sz="1400" dirty="0">
                <a:solidFill>
                  <a:prstClr val="white"/>
                </a:solidFill>
              </a:rPr>
              <a:t>5.1 </a:t>
            </a:r>
            <a:r>
              <a:rPr lang="zh-CN" altLang="en-US" sz="1400" dirty="0">
                <a:solidFill>
                  <a:prstClr val="white"/>
                </a:solidFill>
              </a:rPr>
              <a:t>用户数量</a:t>
            </a:r>
            <a:endParaRPr lang="zh-CN" altLang="en-US" sz="1400" dirty="0">
              <a:solidFill>
                <a:prstClr val="white"/>
              </a:solidFill>
            </a:endParaRPr>
          </a:p>
        </p:txBody>
      </p:sp>
      <p:sp>
        <p:nvSpPr>
          <p:cNvPr id="83" name="TextBox 54"/>
          <p:cNvSpPr txBox="1"/>
          <p:nvPr/>
        </p:nvSpPr>
        <p:spPr>
          <a:xfrm>
            <a:off x="407670" y="3892550"/>
            <a:ext cx="1735455" cy="400050"/>
          </a:xfrm>
          <a:prstGeom prst="rect">
            <a:avLst/>
          </a:prstGeom>
          <a:solidFill>
            <a:srgbClr val="F772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defRPr sz="2000" b="1">
                <a:solidFill>
                  <a:schemeClr val="bg1"/>
                </a:solidFill>
                <a:latin typeface="Arial" panose="020B0604020202020204" pitchFamily="34" charset="0"/>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eaLnBrk="1" fontAlgn="auto" hangingPunct="1">
              <a:spcBef>
                <a:spcPts val="0"/>
              </a:spcBef>
              <a:spcAft>
                <a:spcPts val="0"/>
              </a:spcAft>
              <a:defRPr/>
            </a:pPr>
            <a:r>
              <a:rPr lang="en-US" sz="1400" dirty="0">
                <a:solidFill>
                  <a:prstClr val="white"/>
                </a:solidFill>
              </a:rPr>
              <a:t>5.2 </a:t>
            </a:r>
            <a:r>
              <a:rPr lang="zh-CN" altLang="en-US" sz="1400" dirty="0">
                <a:solidFill>
                  <a:prstClr val="white"/>
                </a:solidFill>
              </a:rPr>
              <a:t>反应速度</a:t>
            </a:r>
            <a:endParaRPr lang="zh-CN" altLang="en-US" sz="1400" dirty="0">
              <a:solidFill>
                <a:prstClr val="white"/>
              </a:solidFill>
            </a:endParaRPr>
          </a:p>
        </p:txBody>
      </p:sp>
    </p:spTree>
  </p:cSld>
  <p:clrMapOvr>
    <a:masterClrMapping/>
  </p:clrMapOvr>
  <p:transition>
    <p:strips dir="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nvGrpSpPr>
          <p:cNvPr id="21520" name="组合 17"/>
          <p:cNvGrpSpPr/>
          <p:nvPr/>
        </p:nvGrpSpPr>
        <p:grpSpPr bwMode="auto">
          <a:xfrm rot="0">
            <a:off x="5226685" y="2244725"/>
            <a:ext cx="6233795" cy="1822866"/>
            <a:chOff x="271020" y="2420002"/>
            <a:chExt cx="6234569" cy="1822196"/>
          </a:xfrm>
        </p:grpSpPr>
        <p:sp>
          <p:nvSpPr>
            <p:cNvPr id="21522" name="文本框 18"/>
            <p:cNvSpPr txBox="1">
              <a:spLocks noChangeArrowheads="1"/>
            </p:cNvSpPr>
            <p:nvPr/>
          </p:nvSpPr>
          <p:spPr bwMode="auto">
            <a:xfrm>
              <a:off x="297950" y="2420002"/>
              <a:ext cx="4115955" cy="1070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6000" b="1">
                  <a:solidFill>
                    <a:srgbClr val="2DCCDF"/>
                  </a:solidFill>
                  <a:latin typeface="微软雅黑" panose="020B0503020204020204" pitchFamily="34" charset="-122"/>
                  <a:ea typeface="微软雅黑" panose="020B0503020204020204" pitchFamily="34" charset="-122"/>
                </a:rPr>
                <a:t>Part  06</a:t>
              </a:r>
              <a:endParaRPr lang="zh-CN" altLang="en-US" sz="6000" b="1">
                <a:solidFill>
                  <a:srgbClr val="2DCCDF"/>
                </a:solidFill>
                <a:latin typeface="微软雅黑" panose="020B0503020204020204" pitchFamily="34" charset="-122"/>
                <a:ea typeface="微软雅黑" panose="020B0503020204020204" pitchFamily="34" charset="-122"/>
              </a:endParaRPr>
            </a:p>
          </p:txBody>
        </p:sp>
        <p:sp>
          <p:nvSpPr>
            <p:cNvPr id="21523" name="文本框 19"/>
            <p:cNvSpPr txBox="1">
              <a:spLocks noChangeArrowheads="1"/>
            </p:cNvSpPr>
            <p:nvPr/>
          </p:nvSpPr>
          <p:spPr bwMode="auto">
            <a:xfrm>
              <a:off x="271020" y="3269736"/>
              <a:ext cx="6234569" cy="97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5400" b="1">
                  <a:solidFill>
                    <a:srgbClr val="F77258"/>
                  </a:solidFill>
                  <a:latin typeface="微软雅黑" panose="020B0503020204020204" pitchFamily="34" charset="-122"/>
                  <a:ea typeface="微软雅黑" panose="020B0503020204020204" pitchFamily="34" charset="-122"/>
                </a:rPr>
                <a:t>性能需求</a:t>
              </a:r>
              <a:endParaRPr lang="zh-CN" altLang="en-US" sz="5400" b="1">
                <a:solidFill>
                  <a:srgbClr val="F77258"/>
                </a:solidFill>
                <a:latin typeface="微软雅黑" panose="020B0503020204020204" pitchFamily="34" charset="-122"/>
                <a:ea typeface="微软雅黑" panose="020B0503020204020204" pitchFamily="34" charset="-122"/>
              </a:endParaRPr>
            </a:p>
          </p:txBody>
        </p:sp>
      </p:grpSp>
    </p:spTree>
  </p:cSld>
  <p:clrMapOvr>
    <a:masterClrMapping/>
  </p:clrMapOvr>
  <p:transition>
    <p:strips dir="rd"/>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71830" y="704850"/>
            <a:ext cx="10380980" cy="5829300"/>
            <a:chOff x="1195" y="2555"/>
            <a:chExt cx="16348" cy="9180"/>
          </a:xfrm>
        </p:grpSpPr>
        <p:sp>
          <p:nvSpPr>
            <p:cNvPr id="6" name="Freeform 6"/>
            <p:cNvSpPr/>
            <p:nvPr/>
          </p:nvSpPr>
          <p:spPr bwMode="auto">
            <a:xfrm rot="19653139">
              <a:off x="9785" y="3615"/>
              <a:ext cx="2103" cy="1548"/>
            </a:xfrm>
            <a:custGeom>
              <a:avLst/>
              <a:gdLst/>
              <a:ahLst/>
              <a:cxnLst>
                <a:cxn ang="0">
                  <a:pos x="924" y="201"/>
                </a:cxn>
                <a:cxn ang="0">
                  <a:pos x="563" y="679"/>
                </a:cxn>
                <a:cxn ang="0">
                  <a:pos x="0" y="440"/>
                </a:cxn>
                <a:cxn ang="0">
                  <a:pos x="0" y="440"/>
                </a:cxn>
                <a:cxn ang="0">
                  <a:pos x="374" y="0"/>
                </a:cxn>
                <a:cxn ang="0">
                  <a:pos x="924" y="192"/>
                </a:cxn>
                <a:cxn ang="0">
                  <a:pos x="924" y="201"/>
                </a:cxn>
              </a:cxnLst>
              <a:rect l="0" t="0" r="r" b="b"/>
              <a:pathLst>
                <a:path w="924" h="679">
                  <a:moveTo>
                    <a:pt x="924" y="201"/>
                  </a:moveTo>
                  <a:lnTo>
                    <a:pt x="563" y="679"/>
                  </a:lnTo>
                  <a:lnTo>
                    <a:pt x="0" y="440"/>
                  </a:lnTo>
                  <a:lnTo>
                    <a:pt x="0" y="440"/>
                  </a:lnTo>
                  <a:lnTo>
                    <a:pt x="374" y="0"/>
                  </a:lnTo>
                  <a:lnTo>
                    <a:pt x="924" y="192"/>
                  </a:lnTo>
                  <a:lnTo>
                    <a:pt x="924" y="201"/>
                  </a:lnTo>
                  <a:close/>
                </a:path>
              </a:pathLst>
            </a:custGeom>
            <a:solidFill>
              <a:srgbClr val="F772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000" b="1">
                <a:solidFill>
                  <a:prstClr val="white"/>
                </a:solidFill>
                <a:latin typeface="Arial" panose="020B0604020202020204" pitchFamily="34" charset="0"/>
                <a:ea typeface="微软雅黑" panose="020B0503020204020204" pitchFamily="34" charset="-122"/>
              </a:endParaRPr>
            </a:p>
          </p:txBody>
        </p:sp>
        <p:sp>
          <p:nvSpPr>
            <p:cNvPr id="7" name="Freeform 7"/>
            <p:cNvSpPr/>
            <p:nvPr/>
          </p:nvSpPr>
          <p:spPr bwMode="auto">
            <a:xfrm rot="19653139">
              <a:off x="11318" y="3583"/>
              <a:ext cx="975" cy="1985"/>
            </a:xfrm>
            <a:custGeom>
              <a:avLst/>
              <a:gdLst/>
              <a:ahLst/>
              <a:cxnLst>
                <a:cxn ang="0">
                  <a:pos x="428" y="458"/>
                </a:cxn>
                <a:cxn ang="0">
                  <a:pos x="106" y="872"/>
                </a:cxn>
                <a:cxn ang="0">
                  <a:pos x="106" y="872"/>
                </a:cxn>
                <a:cxn ang="0">
                  <a:pos x="0" y="478"/>
                </a:cxn>
                <a:cxn ang="0">
                  <a:pos x="361" y="0"/>
                </a:cxn>
                <a:cxn ang="0">
                  <a:pos x="428" y="458"/>
                </a:cxn>
              </a:cxnLst>
              <a:rect l="0" t="0" r="r" b="b"/>
              <a:pathLst>
                <a:path w="428" h="872">
                  <a:moveTo>
                    <a:pt x="428" y="458"/>
                  </a:moveTo>
                  <a:lnTo>
                    <a:pt x="106" y="872"/>
                  </a:lnTo>
                  <a:lnTo>
                    <a:pt x="106" y="872"/>
                  </a:lnTo>
                  <a:lnTo>
                    <a:pt x="0" y="478"/>
                  </a:lnTo>
                  <a:lnTo>
                    <a:pt x="361" y="0"/>
                  </a:lnTo>
                  <a:lnTo>
                    <a:pt x="428" y="458"/>
                  </a:lnTo>
                  <a:close/>
                </a:path>
              </a:pathLst>
            </a:custGeom>
            <a:solidFill>
              <a:srgbClr val="F04077"/>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000" b="1">
                <a:solidFill>
                  <a:prstClr val="white"/>
                </a:solidFill>
                <a:latin typeface="Arial" panose="020B0604020202020204" pitchFamily="34" charset="0"/>
                <a:ea typeface="微软雅黑" panose="020B0503020204020204" pitchFamily="34" charset="-122"/>
              </a:endParaRPr>
            </a:p>
          </p:txBody>
        </p:sp>
        <p:sp>
          <p:nvSpPr>
            <p:cNvPr id="8" name="Freeform 8"/>
            <p:cNvSpPr/>
            <p:nvPr/>
          </p:nvSpPr>
          <p:spPr bwMode="auto">
            <a:xfrm rot="19653139">
              <a:off x="10340" y="4625"/>
              <a:ext cx="1523" cy="1440"/>
            </a:xfrm>
            <a:custGeom>
              <a:avLst/>
              <a:gdLst/>
              <a:ahLst/>
              <a:cxnLst>
                <a:cxn ang="0">
                  <a:pos x="607" y="403"/>
                </a:cxn>
                <a:cxn ang="0">
                  <a:pos x="608" y="404"/>
                </a:cxn>
                <a:cxn ang="0">
                  <a:pos x="669" y="633"/>
                </a:cxn>
                <a:cxn ang="0">
                  <a:pos x="158" y="393"/>
                </a:cxn>
                <a:cxn ang="0">
                  <a:pos x="0" y="0"/>
                </a:cxn>
                <a:cxn ang="0">
                  <a:pos x="563" y="239"/>
                </a:cxn>
                <a:cxn ang="0">
                  <a:pos x="607" y="403"/>
                </a:cxn>
                <a:cxn ang="0">
                  <a:pos x="607" y="403"/>
                </a:cxn>
              </a:cxnLst>
              <a:rect l="0" t="0" r="r" b="b"/>
              <a:pathLst>
                <a:path w="669" h="633">
                  <a:moveTo>
                    <a:pt x="607" y="403"/>
                  </a:moveTo>
                  <a:lnTo>
                    <a:pt x="608" y="404"/>
                  </a:lnTo>
                  <a:lnTo>
                    <a:pt x="669" y="633"/>
                  </a:lnTo>
                  <a:lnTo>
                    <a:pt x="158" y="393"/>
                  </a:lnTo>
                  <a:lnTo>
                    <a:pt x="0" y="0"/>
                  </a:lnTo>
                  <a:lnTo>
                    <a:pt x="563" y="239"/>
                  </a:lnTo>
                  <a:lnTo>
                    <a:pt x="607" y="403"/>
                  </a:lnTo>
                  <a:lnTo>
                    <a:pt x="607" y="403"/>
                  </a:lnTo>
                  <a:close/>
                </a:path>
              </a:pathLst>
            </a:custGeom>
            <a:solidFill>
              <a:srgbClr val="FF6CE4"/>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000" b="1">
                <a:solidFill>
                  <a:prstClr val="white"/>
                </a:solidFill>
                <a:latin typeface="Arial" panose="020B0604020202020204" pitchFamily="34" charset="0"/>
                <a:ea typeface="微软雅黑" panose="020B0503020204020204" pitchFamily="34" charset="-122"/>
              </a:endParaRPr>
            </a:p>
          </p:txBody>
        </p:sp>
        <p:sp>
          <p:nvSpPr>
            <p:cNvPr id="9" name="Freeform 12"/>
            <p:cNvSpPr/>
            <p:nvPr/>
          </p:nvSpPr>
          <p:spPr bwMode="auto">
            <a:xfrm rot="1692461">
              <a:off x="12365" y="7765"/>
              <a:ext cx="783" cy="2128"/>
            </a:xfrm>
            <a:custGeom>
              <a:avLst/>
              <a:gdLst/>
              <a:ahLst/>
              <a:cxnLst>
                <a:cxn ang="0">
                  <a:pos x="304" y="430"/>
                </a:cxn>
                <a:cxn ang="0">
                  <a:pos x="9" y="935"/>
                </a:cxn>
                <a:cxn ang="0">
                  <a:pos x="0" y="554"/>
                </a:cxn>
                <a:cxn ang="0">
                  <a:pos x="344" y="0"/>
                </a:cxn>
                <a:cxn ang="0">
                  <a:pos x="304" y="430"/>
                </a:cxn>
              </a:cxnLst>
              <a:rect l="0" t="0" r="r" b="b"/>
              <a:pathLst>
                <a:path w="344" h="935">
                  <a:moveTo>
                    <a:pt x="304" y="430"/>
                  </a:moveTo>
                  <a:lnTo>
                    <a:pt x="9" y="935"/>
                  </a:lnTo>
                  <a:lnTo>
                    <a:pt x="0" y="554"/>
                  </a:lnTo>
                  <a:lnTo>
                    <a:pt x="344" y="0"/>
                  </a:lnTo>
                  <a:lnTo>
                    <a:pt x="304" y="430"/>
                  </a:lnTo>
                  <a:close/>
                </a:path>
              </a:pathLst>
            </a:custGeom>
            <a:solidFill>
              <a:srgbClr val="FF6CE4"/>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000" b="1">
                <a:solidFill>
                  <a:prstClr val="white"/>
                </a:solidFill>
                <a:latin typeface="Arial" panose="020B0604020202020204" pitchFamily="34" charset="0"/>
                <a:ea typeface="微软雅黑" panose="020B0503020204020204" pitchFamily="34" charset="-122"/>
              </a:endParaRPr>
            </a:p>
          </p:txBody>
        </p:sp>
        <p:sp>
          <p:nvSpPr>
            <p:cNvPr id="10" name="Freeform 13"/>
            <p:cNvSpPr/>
            <p:nvPr/>
          </p:nvSpPr>
          <p:spPr bwMode="auto">
            <a:xfrm rot="1692461">
              <a:off x="11250" y="6968"/>
              <a:ext cx="2315" cy="1777"/>
            </a:xfrm>
            <a:custGeom>
              <a:avLst/>
              <a:gdLst/>
              <a:ahLst/>
              <a:cxnLst>
                <a:cxn ang="0">
                  <a:pos x="1017" y="227"/>
                </a:cxn>
                <a:cxn ang="0">
                  <a:pos x="673" y="781"/>
                </a:cxn>
                <a:cxn ang="0">
                  <a:pos x="0" y="493"/>
                </a:cxn>
                <a:cxn ang="0">
                  <a:pos x="0" y="493"/>
                </a:cxn>
                <a:cxn ang="0">
                  <a:pos x="369" y="0"/>
                </a:cxn>
                <a:cxn ang="0">
                  <a:pos x="1017" y="227"/>
                </a:cxn>
              </a:cxnLst>
              <a:rect l="0" t="0" r="r" b="b"/>
              <a:pathLst>
                <a:path w="1017" h="781">
                  <a:moveTo>
                    <a:pt x="1017" y="227"/>
                  </a:moveTo>
                  <a:lnTo>
                    <a:pt x="673" y="781"/>
                  </a:lnTo>
                  <a:lnTo>
                    <a:pt x="0" y="493"/>
                  </a:lnTo>
                  <a:lnTo>
                    <a:pt x="0" y="493"/>
                  </a:lnTo>
                  <a:lnTo>
                    <a:pt x="369" y="0"/>
                  </a:lnTo>
                  <a:lnTo>
                    <a:pt x="1017" y="227"/>
                  </a:lnTo>
                  <a:close/>
                </a:path>
              </a:pathLst>
            </a:custGeom>
            <a:solidFill>
              <a:srgbClr val="F772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000" b="1">
                <a:solidFill>
                  <a:prstClr val="white"/>
                </a:solidFill>
                <a:latin typeface="Arial" panose="020B0604020202020204" pitchFamily="34" charset="0"/>
                <a:ea typeface="微软雅黑" panose="020B0503020204020204" pitchFamily="34" charset="-122"/>
              </a:endParaRPr>
            </a:p>
          </p:txBody>
        </p:sp>
        <p:sp>
          <p:nvSpPr>
            <p:cNvPr id="11" name="Freeform 14"/>
            <p:cNvSpPr/>
            <p:nvPr/>
          </p:nvSpPr>
          <p:spPr bwMode="auto">
            <a:xfrm rot="1692461">
              <a:off x="10828" y="7793"/>
              <a:ext cx="1550" cy="1522"/>
            </a:xfrm>
            <a:custGeom>
              <a:avLst/>
              <a:gdLst/>
              <a:ahLst/>
              <a:cxnLst>
                <a:cxn ang="0">
                  <a:pos x="682" y="669"/>
                </a:cxn>
                <a:cxn ang="0">
                  <a:pos x="87" y="391"/>
                </a:cxn>
                <a:cxn ang="0">
                  <a:pos x="0" y="0"/>
                </a:cxn>
                <a:cxn ang="0">
                  <a:pos x="673" y="288"/>
                </a:cxn>
                <a:cxn ang="0">
                  <a:pos x="682" y="669"/>
                </a:cxn>
                <a:cxn ang="0">
                  <a:pos x="682" y="669"/>
                </a:cxn>
              </a:cxnLst>
              <a:rect l="0" t="0" r="r" b="b"/>
              <a:pathLst>
                <a:path w="682" h="669">
                  <a:moveTo>
                    <a:pt x="682" y="669"/>
                  </a:moveTo>
                  <a:lnTo>
                    <a:pt x="87" y="391"/>
                  </a:lnTo>
                  <a:lnTo>
                    <a:pt x="0" y="0"/>
                  </a:lnTo>
                  <a:lnTo>
                    <a:pt x="673" y="288"/>
                  </a:lnTo>
                  <a:lnTo>
                    <a:pt x="682" y="669"/>
                  </a:lnTo>
                  <a:lnTo>
                    <a:pt x="682" y="669"/>
                  </a:lnTo>
                  <a:close/>
                </a:path>
              </a:pathLst>
            </a:custGeom>
            <a:solidFill>
              <a:srgbClr val="F04077"/>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000" b="1">
                <a:solidFill>
                  <a:prstClr val="white"/>
                </a:solidFill>
                <a:latin typeface="Arial" panose="020B0604020202020204" pitchFamily="34" charset="0"/>
                <a:ea typeface="微软雅黑" panose="020B0503020204020204" pitchFamily="34" charset="-122"/>
              </a:endParaRPr>
            </a:p>
          </p:txBody>
        </p:sp>
        <p:sp>
          <p:nvSpPr>
            <p:cNvPr id="12" name="Freeform 9"/>
            <p:cNvSpPr/>
            <p:nvPr/>
          </p:nvSpPr>
          <p:spPr bwMode="auto">
            <a:xfrm rot="20519288">
              <a:off x="5728" y="2555"/>
              <a:ext cx="2295" cy="1880"/>
            </a:xfrm>
            <a:custGeom>
              <a:avLst/>
              <a:gdLst/>
              <a:ahLst/>
              <a:cxnLst>
                <a:cxn ang="0">
                  <a:pos x="1008" y="247"/>
                </a:cxn>
                <a:cxn ang="0">
                  <a:pos x="570" y="826"/>
                </a:cxn>
                <a:cxn ang="0">
                  <a:pos x="0" y="516"/>
                </a:cxn>
                <a:cxn ang="0">
                  <a:pos x="440" y="0"/>
                </a:cxn>
                <a:cxn ang="0">
                  <a:pos x="1008" y="247"/>
                </a:cxn>
                <a:cxn ang="0">
                  <a:pos x="1008" y="247"/>
                </a:cxn>
              </a:cxnLst>
              <a:rect l="0" t="0" r="r" b="b"/>
              <a:pathLst>
                <a:path w="1008" h="826">
                  <a:moveTo>
                    <a:pt x="1008" y="247"/>
                  </a:moveTo>
                  <a:lnTo>
                    <a:pt x="570" y="826"/>
                  </a:lnTo>
                  <a:lnTo>
                    <a:pt x="0" y="516"/>
                  </a:lnTo>
                  <a:lnTo>
                    <a:pt x="440" y="0"/>
                  </a:lnTo>
                  <a:lnTo>
                    <a:pt x="1008" y="247"/>
                  </a:lnTo>
                  <a:lnTo>
                    <a:pt x="1008" y="247"/>
                  </a:lnTo>
                  <a:close/>
                </a:path>
              </a:pathLst>
            </a:custGeom>
            <a:solidFill>
              <a:srgbClr val="F772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000" b="1">
                <a:solidFill>
                  <a:prstClr val="white"/>
                </a:solidFill>
                <a:latin typeface="Arial" panose="020B0604020202020204" pitchFamily="34" charset="0"/>
                <a:ea typeface="微软雅黑" panose="020B0503020204020204" pitchFamily="34" charset="-122"/>
              </a:endParaRPr>
            </a:p>
          </p:txBody>
        </p:sp>
        <p:sp>
          <p:nvSpPr>
            <p:cNvPr id="13" name="Freeform 10"/>
            <p:cNvSpPr/>
            <p:nvPr/>
          </p:nvSpPr>
          <p:spPr bwMode="auto">
            <a:xfrm rot="20519288">
              <a:off x="7193" y="2840"/>
              <a:ext cx="1292" cy="2088"/>
            </a:xfrm>
            <a:custGeom>
              <a:avLst/>
              <a:gdLst/>
              <a:ahLst/>
              <a:cxnLst>
                <a:cxn ang="0">
                  <a:pos x="183" y="917"/>
                </a:cxn>
                <a:cxn ang="0">
                  <a:pos x="0" y="579"/>
                </a:cxn>
                <a:cxn ang="0">
                  <a:pos x="438" y="0"/>
                </a:cxn>
                <a:cxn ang="0">
                  <a:pos x="568" y="417"/>
                </a:cxn>
                <a:cxn ang="0">
                  <a:pos x="183" y="917"/>
                </a:cxn>
              </a:cxnLst>
              <a:rect l="0" t="0" r="r" b="b"/>
              <a:pathLst>
                <a:path w="568" h="917">
                  <a:moveTo>
                    <a:pt x="183" y="917"/>
                  </a:moveTo>
                  <a:lnTo>
                    <a:pt x="0" y="579"/>
                  </a:lnTo>
                  <a:lnTo>
                    <a:pt x="438" y="0"/>
                  </a:lnTo>
                  <a:lnTo>
                    <a:pt x="568" y="417"/>
                  </a:lnTo>
                  <a:lnTo>
                    <a:pt x="183" y="917"/>
                  </a:lnTo>
                  <a:close/>
                </a:path>
              </a:pathLst>
            </a:custGeom>
            <a:solidFill>
              <a:srgbClr val="F04077"/>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000" b="1">
                <a:solidFill>
                  <a:prstClr val="white"/>
                </a:solidFill>
                <a:latin typeface="Arial" panose="020B0604020202020204" pitchFamily="34" charset="0"/>
                <a:ea typeface="微软雅黑" panose="020B0503020204020204" pitchFamily="34" charset="-122"/>
              </a:endParaRPr>
            </a:p>
          </p:txBody>
        </p:sp>
        <p:sp>
          <p:nvSpPr>
            <p:cNvPr id="14" name="Freeform 11"/>
            <p:cNvSpPr/>
            <p:nvPr/>
          </p:nvSpPr>
          <p:spPr bwMode="auto">
            <a:xfrm rot="20519288">
              <a:off x="6043" y="3773"/>
              <a:ext cx="1712" cy="1475"/>
            </a:xfrm>
            <a:custGeom>
              <a:avLst/>
              <a:gdLst/>
              <a:ahLst/>
              <a:cxnLst>
                <a:cxn ang="0">
                  <a:pos x="753" y="648"/>
                </a:cxn>
                <a:cxn ang="0">
                  <a:pos x="234" y="348"/>
                </a:cxn>
                <a:cxn ang="0">
                  <a:pos x="0" y="0"/>
                </a:cxn>
                <a:cxn ang="0">
                  <a:pos x="570" y="310"/>
                </a:cxn>
                <a:cxn ang="0">
                  <a:pos x="753" y="648"/>
                </a:cxn>
              </a:cxnLst>
              <a:rect l="0" t="0" r="r" b="b"/>
              <a:pathLst>
                <a:path w="753" h="648">
                  <a:moveTo>
                    <a:pt x="753" y="648"/>
                  </a:moveTo>
                  <a:lnTo>
                    <a:pt x="234" y="348"/>
                  </a:lnTo>
                  <a:lnTo>
                    <a:pt x="0" y="0"/>
                  </a:lnTo>
                  <a:lnTo>
                    <a:pt x="570" y="310"/>
                  </a:lnTo>
                  <a:lnTo>
                    <a:pt x="753" y="648"/>
                  </a:lnTo>
                  <a:close/>
                </a:path>
              </a:pathLst>
            </a:custGeom>
            <a:solidFill>
              <a:srgbClr val="FF6CE4"/>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000" b="1">
                <a:solidFill>
                  <a:prstClr val="white"/>
                </a:solidFill>
                <a:latin typeface="Arial" panose="020B0604020202020204" pitchFamily="34" charset="0"/>
                <a:ea typeface="微软雅黑" panose="020B0503020204020204" pitchFamily="34" charset="-122"/>
              </a:endParaRPr>
            </a:p>
          </p:txBody>
        </p:sp>
        <p:sp>
          <p:nvSpPr>
            <p:cNvPr id="15" name="Freeform 15"/>
            <p:cNvSpPr>
              <a:spLocks noEditPoints="1"/>
            </p:cNvSpPr>
            <p:nvPr/>
          </p:nvSpPr>
          <p:spPr bwMode="auto">
            <a:xfrm rot="20342882">
              <a:off x="7355" y="5913"/>
              <a:ext cx="2555" cy="2215"/>
            </a:xfrm>
            <a:custGeom>
              <a:avLst/>
              <a:gdLst/>
              <a:ahLst/>
              <a:cxnLst>
                <a:cxn ang="0">
                  <a:pos x="703" y="973"/>
                </a:cxn>
                <a:cxn ang="0">
                  <a:pos x="0" y="591"/>
                </a:cxn>
                <a:cxn ang="0">
                  <a:pos x="443" y="0"/>
                </a:cxn>
                <a:cxn ang="0">
                  <a:pos x="1123" y="296"/>
                </a:cxn>
                <a:cxn ang="0">
                  <a:pos x="703" y="973"/>
                </a:cxn>
                <a:cxn ang="0">
                  <a:pos x="505" y="230"/>
                </a:cxn>
                <a:cxn ang="0">
                  <a:pos x="505" y="230"/>
                </a:cxn>
                <a:cxn ang="0">
                  <a:pos x="505" y="230"/>
                </a:cxn>
                <a:cxn ang="0">
                  <a:pos x="505" y="230"/>
                </a:cxn>
                <a:cxn ang="0">
                  <a:pos x="538" y="246"/>
                </a:cxn>
                <a:cxn ang="0">
                  <a:pos x="538" y="246"/>
                </a:cxn>
                <a:cxn ang="0">
                  <a:pos x="538" y="246"/>
                </a:cxn>
                <a:cxn ang="0">
                  <a:pos x="538" y="246"/>
                </a:cxn>
              </a:cxnLst>
              <a:rect l="0" t="0" r="r" b="b"/>
              <a:pathLst>
                <a:path w="1123" h="973">
                  <a:moveTo>
                    <a:pt x="703" y="973"/>
                  </a:moveTo>
                  <a:lnTo>
                    <a:pt x="0" y="591"/>
                  </a:lnTo>
                  <a:lnTo>
                    <a:pt x="443" y="0"/>
                  </a:lnTo>
                  <a:lnTo>
                    <a:pt x="1123" y="296"/>
                  </a:lnTo>
                  <a:lnTo>
                    <a:pt x="703" y="973"/>
                  </a:lnTo>
                  <a:close/>
                  <a:moveTo>
                    <a:pt x="505" y="230"/>
                  </a:moveTo>
                  <a:lnTo>
                    <a:pt x="505" y="230"/>
                  </a:lnTo>
                  <a:lnTo>
                    <a:pt x="505" y="230"/>
                  </a:lnTo>
                  <a:lnTo>
                    <a:pt x="505" y="230"/>
                  </a:lnTo>
                  <a:close/>
                  <a:moveTo>
                    <a:pt x="538" y="246"/>
                  </a:moveTo>
                  <a:lnTo>
                    <a:pt x="538" y="246"/>
                  </a:lnTo>
                  <a:lnTo>
                    <a:pt x="538" y="246"/>
                  </a:lnTo>
                  <a:lnTo>
                    <a:pt x="538" y="246"/>
                  </a:lnTo>
                  <a:close/>
                </a:path>
              </a:pathLst>
            </a:custGeom>
            <a:solidFill>
              <a:srgbClr val="F772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000" b="1">
                <a:solidFill>
                  <a:prstClr val="white"/>
                </a:solidFill>
                <a:latin typeface="Arial" panose="020B0604020202020204" pitchFamily="34" charset="0"/>
                <a:ea typeface="微软雅黑" panose="020B0503020204020204" pitchFamily="34" charset="-122"/>
              </a:endParaRPr>
            </a:p>
          </p:txBody>
        </p:sp>
        <p:sp>
          <p:nvSpPr>
            <p:cNvPr id="16" name="Freeform 16"/>
            <p:cNvSpPr/>
            <p:nvPr/>
          </p:nvSpPr>
          <p:spPr bwMode="auto">
            <a:xfrm rot="20342882">
              <a:off x="9148" y="6250"/>
              <a:ext cx="982" cy="2243"/>
            </a:xfrm>
            <a:custGeom>
              <a:avLst/>
              <a:gdLst/>
              <a:ahLst/>
              <a:cxnLst>
                <a:cxn ang="0">
                  <a:pos x="80" y="986"/>
                </a:cxn>
                <a:cxn ang="0">
                  <a:pos x="0" y="677"/>
                </a:cxn>
                <a:cxn ang="0">
                  <a:pos x="420" y="0"/>
                </a:cxn>
                <a:cxn ang="0">
                  <a:pos x="432" y="383"/>
                </a:cxn>
                <a:cxn ang="0">
                  <a:pos x="80" y="986"/>
                </a:cxn>
              </a:cxnLst>
              <a:rect l="0" t="0" r="r" b="b"/>
              <a:pathLst>
                <a:path w="432" h="986">
                  <a:moveTo>
                    <a:pt x="80" y="986"/>
                  </a:moveTo>
                  <a:lnTo>
                    <a:pt x="0" y="677"/>
                  </a:lnTo>
                  <a:lnTo>
                    <a:pt x="420" y="0"/>
                  </a:lnTo>
                  <a:lnTo>
                    <a:pt x="432" y="383"/>
                  </a:lnTo>
                  <a:lnTo>
                    <a:pt x="80" y="986"/>
                  </a:lnTo>
                  <a:close/>
                </a:path>
              </a:pathLst>
            </a:custGeom>
            <a:solidFill>
              <a:srgbClr val="F04077"/>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000" b="1">
                <a:solidFill>
                  <a:prstClr val="white"/>
                </a:solidFill>
                <a:latin typeface="Arial" panose="020B0604020202020204" pitchFamily="34" charset="0"/>
                <a:ea typeface="微软雅黑" panose="020B0503020204020204" pitchFamily="34" charset="-122"/>
              </a:endParaRPr>
            </a:p>
          </p:txBody>
        </p:sp>
        <p:sp>
          <p:nvSpPr>
            <p:cNvPr id="17" name="Freeform 17"/>
            <p:cNvSpPr/>
            <p:nvPr/>
          </p:nvSpPr>
          <p:spPr bwMode="auto">
            <a:xfrm rot="20342882">
              <a:off x="7745" y="7328"/>
              <a:ext cx="1783" cy="1572"/>
            </a:xfrm>
            <a:custGeom>
              <a:avLst/>
              <a:gdLst/>
              <a:ahLst/>
              <a:cxnLst>
                <a:cxn ang="0">
                  <a:pos x="783" y="691"/>
                </a:cxn>
                <a:cxn ang="0">
                  <a:pos x="180" y="341"/>
                </a:cxn>
                <a:cxn ang="0">
                  <a:pos x="0" y="0"/>
                </a:cxn>
                <a:cxn ang="0">
                  <a:pos x="0" y="0"/>
                </a:cxn>
                <a:cxn ang="0">
                  <a:pos x="703" y="382"/>
                </a:cxn>
                <a:cxn ang="0">
                  <a:pos x="783" y="691"/>
                </a:cxn>
              </a:cxnLst>
              <a:rect l="0" t="0" r="r" b="b"/>
              <a:pathLst>
                <a:path w="783" h="691">
                  <a:moveTo>
                    <a:pt x="783" y="691"/>
                  </a:moveTo>
                  <a:lnTo>
                    <a:pt x="180" y="341"/>
                  </a:lnTo>
                  <a:lnTo>
                    <a:pt x="0" y="0"/>
                  </a:lnTo>
                  <a:lnTo>
                    <a:pt x="0" y="0"/>
                  </a:lnTo>
                  <a:lnTo>
                    <a:pt x="703" y="382"/>
                  </a:lnTo>
                  <a:lnTo>
                    <a:pt x="783" y="691"/>
                  </a:lnTo>
                  <a:close/>
                </a:path>
              </a:pathLst>
            </a:custGeom>
            <a:solidFill>
              <a:srgbClr val="FF6CE4"/>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000" b="1">
                <a:solidFill>
                  <a:prstClr val="white"/>
                </a:solidFill>
                <a:latin typeface="Arial" panose="020B0604020202020204" pitchFamily="34" charset="0"/>
                <a:ea typeface="微软雅黑" panose="020B0503020204020204" pitchFamily="34" charset="-122"/>
              </a:endParaRPr>
            </a:p>
          </p:txBody>
        </p:sp>
        <p:sp>
          <p:nvSpPr>
            <p:cNvPr id="18" name="Freeform 15"/>
            <p:cNvSpPr>
              <a:spLocks noEditPoints="1"/>
            </p:cNvSpPr>
            <p:nvPr/>
          </p:nvSpPr>
          <p:spPr bwMode="auto">
            <a:xfrm rot="16200000" flipV="1">
              <a:off x="8590" y="4818"/>
              <a:ext cx="670" cy="580"/>
            </a:xfrm>
            <a:custGeom>
              <a:avLst/>
              <a:gdLst/>
              <a:ahLst/>
              <a:cxnLst>
                <a:cxn ang="0">
                  <a:pos x="703" y="973"/>
                </a:cxn>
                <a:cxn ang="0">
                  <a:pos x="0" y="591"/>
                </a:cxn>
                <a:cxn ang="0">
                  <a:pos x="443" y="0"/>
                </a:cxn>
                <a:cxn ang="0">
                  <a:pos x="1123" y="296"/>
                </a:cxn>
                <a:cxn ang="0">
                  <a:pos x="703" y="973"/>
                </a:cxn>
                <a:cxn ang="0">
                  <a:pos x="505" y="230"/>
                </a:cxn>
                <a:cxn ang="0">
                  <a:pos x="505" y="230"/>
                </a:cxn>
                <a:cxn ang="0">
                  <a:pos x="505" y="230"/>
                </a:cxn>
                <a:cxn ang="0">
                  <a:pos x="505" y="230"/>
                </a:cxn>
                <a:cxn ang="0">
                  <a:pos x="538" y="246"/>
                </a:cxn>
                <a:cxn ang="0">
                  <a:pos x="538" y="246"/>
                </a:cxn>
                <a:cxn ang="0">
                  <a:pos x="538" y="246"/>
                </a:cxn>
                <a:cxn ang="0">
                  <a:pos x="538" y="246"/>
                </a:cxn>
              </a:cxnLst>
              <a:rect l="0" t="0" r="r" b="b"/>
              <a:pathLst>
                <a:path w="1123" h="973">
                  <a:moveTo>
                    <a:pt x="703" y="973"/>
                  </a:moveTo>
                  <a:lnTo>
                    <a:pt x="0" y="591"/>
                  </a:lnTo>
                  <a:lnTo>
                    <a:pt x="443" y="0"/>
                  </a:lnTo>
                  <a:lnTo>
                    <a:pt x="1123" y="296"/>
                  </a:lnTo>
                  <a:lnTo>
                    <a:pt x="703" y="973"/>
                  </a:lnTo>
                  <a:close/>
                  <a:moveTo>
                    <a:pt x="505" y="230"/>
                  </a:moveTo>
                  <a:lnTo>
                    <a:pt x="505" y="230"/>
                  </a:lnTo>
                  <a:lnTo>
                    <a:pt x="505" y="230"/>
                  </a:lnTo>
                  <a:lnTo>
                    <a:pt x="505" y="230"/>
                  </a:lnTo>
                  <a:close/>
                  <a:moveTo>
                    <a:pt x="538" y="246"/>
                  </a:moveTo>
                  <a:lnTo>
                    <a:pt x="538" y="246"/>
                  </a:lnTo>
                  <a:lnTo>
                    <a:pt x="538" y="246"/>
                  </a:lnTo>
                  <a:lnTo>
                    <a:pt x="538" y="246"/>
                  </a:lnTo>
                  <a:close/>
                </a:path>
              </a:pathLst>
            </a:custGeom>
            <a:solidFill>
              <a:srgbClr val="F772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000" b="1">
                <a:solidFill>
                  <a:prstClr val="white"/>
                </a:solidFill>
                <a:latin typeface="Arial" panose="020B0604020202020204" pitchFamily="34" charset="0"/>
                <a:ea typeface="微软雅黑" panose="020B0503020204020204" pitchFamily="34" charset="-122"/>
              </a:endParaRPr>
            </a:p>
          </p:txBody>
        </p:sp>
        <p:sp>
          <p:nvSpPr>
            <p:cNvPr id="19" name="Freeform 16"/>
            <p:cNvSpPr/>
            <p:nvPr/>
          </p:nvSpPr>
          <p:spPr bwMode="auto">
            <a:xfrm rot="16200000" flipV="1">
              <a:off x="8615" y="4602"/>
              <a:ext cx="257" cy="588"/>
            </a:xfrm>
            <a:custGeom>
              <a:avLst/>
              <a:gdLst/>
              <a:ahLst/>
              <a:cxnLst>
                <a:cxn ang="0">
                  <a:pos x="80" y="986"/>
                </a:cxn>
                <a:cxn ang="0">
                  <a:pos x="0" y="677"/>
                </a:cxn>
                <a:cxn ang="0">
                  <a:pos x="420" y="0"/>
                </a:cxn>
                <a:cxn ang="0">
                  <a:pos x="432" y="383"/>
                </a:cxn>
                <a:cxn ang="0">
                  <a:pos x="80" y="986"/>
                </a:cxn>
              </a:cxnLst>
              <a:rect l="0" t="0" r="r" b="b"/>
              <a:pathLst>
                <a:path w="432" h="986">
                  <a:moveTo>
                    <a:pt x="80" y="986"/>
                  </a:moveTo>
                  <a:lnTo>
                    <a:pt x="0" y="677"/>
                  </a:lnTo>
                  <a:lnTo>
                    <a:pt x="420" y="0"/>
                  </a:lnTo>
                  <a:lnTo>
                    <a:pt x="432" y="383"/>
                  </a:lnTo>
                  <a:lnTo>
                    <a:pt x="80" y="986"/>
                  </a:lnTo>
                  <a:close/>
                </a:path>
              </a:pathLst>
            </a:custGeom>
            <a:solidFill>
              <a:srgbClr val="F04077"/>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000" b="1">
                <a:solidFill>
                  <a:prstClr val="white"/>
                </a:solidFill>
                <a:latin typeface="Arial" panose="020B0604020202020204" pitchFamily="34" charset="0"/>
                <a:ea typeface="微软雅黑" panose="020B0503020204020204" pitchFamily="34" charset="-122"/>
              </a:endParaRPr>
            </a:p>
          </p:txBody>
        </p:sp>
        <p:sp>
          <p:nvSpPr>
            <p:cNvPr id="20" name="Freeform 17"/>
            <p:cNvSpPr/>
            <p:nvPr/>
          </p:nvSpPr>
          <p:spPr bwMode="auto">
            <a:xfrm rot="16200000" flipV="1">
              <a:off x="8424" y="5004"/>
              <a:ext cx="465" cy="413"/>
            </a:xfrm>
            <a:custGeom>
              <a:avLst/>
              <a:gdLst/>
              <a:ahLst/>
              <a:cxnLst>
                <a:cxn ang="0">
                  <a:pos x="783" y="691"/>
                </a:cxn>
                <a:cxn ang="0">
                  <a:pos x="180" y="341"/>
                </a:cxn>
                <a:cxn ang="0">
                  <a:pos x="0" y="0"/>
                </a:cxn>
                <a:cxn ang="0">
                  <a:pos x="0" y="0"/>
                </a:cxn>
                <a:cxn ang="0">
                  <a:pos x="703" y="382"/>
                </a:cxn>
                <a:cxn ang="0">
                  <a:pos x="783" y="691"/>
                </a:cxn>
              </a:cxnLst>
              <a:rect l="0" t="0" r="r" b="b"/>
              <a:pathLst>
                <a:path w="783" h="691">
                  <a:moveTo>
                    <a:pt x="783" y="691"/>
                  </a:moveTo>
                  <a:lnTo>
                    <a:pt x="180" y="341"/>
                  </a:lnTo>
                  <a:lnTo>
                    <a:pt x="0" y="0"/>
                  </a:lnTo>
                  <a:lnTo>
                    <a:pt x="0" y="0"/>
                  </a:lnTo>
                  <a:lnTo>
                    <a:pt x="703" y="382"/>
                  </a:lnTo>
                  <a:lnTo>
                    <a:pt x="783" y="691"/>
                  </a:lnTo>
                  <a:close/>
                </a:path>
              </a:pathLst>
            </a:custGeom>
            <a:solidFill>
              <a:srgbClr val="FF6CE4"/>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000" b="1">
                <a:solidFill>
                  <a:prstClr val="white"/>
                </a:solidFill>
                <a:latin typeface="Arial" panose="020B0604020202020204" pitchFamily="34" charset="0"/>
                <a:ea typeface="微软雅黑" panose="020B0503020204020204" pitchFamily="34" charset="-122"/>
              </a:endParaRPr>
            </a:p>
          </p:txBody>
        </p:sp>
        <p:sp>
          <p:nvSpPr>
            <p:cNvPr id="21" name="Freeform 15"/>
            <p:cNvSpPr>
              <a:spLocks noEditPoints="1"/>
            </p:cNvSpPr>
            <p:nvPr/>
          </p:nvSpPr>
          <p:spPr bwMode="auto">
            <a:xfrm rot="20257227" flipV="1">
              <a:off x="9895" y="9065"/>
              <a:ext cx="1175" cy="1018"/>
            </a:xfrm>
            <a:custGeom>
              <a:avLst/>
              <a:gdLst/>
              <a:ahLst/>
              <a:cxnLst>
                <a:cxn ang="0">
                  <a:pos x="703" y="973"/>
                </a:cxn>
                <a:cxn ang="0">
                  <a:pos x="0" y="591"/>
                </a:cxn>
                <a:cxn ang="0">
                  <a:pos x="443" y="0"/>
                </a:cxn>
                <a:cxn ang="0">
                  <a:pos x="1123" y="296"/>
                </a:cxn>
                <a:cxn ang="0">
                  <a:pos x="703" y="973"/>
                </a:cxn>
                <a:cxn ang="0">
                  <a:pos x="505" y="230"/>
                </a:cxn>
                <a:cxn ang="0">
                  <a:pos x="505" y="230"/>
                </a:cxn>
                <a:cxn ang="0">
                  <a:pos x="505" y="230"/>
                </a:cxn>
                <a:cxn ang="0">
                  <a:pos x="505" y="230"/>
                </a:cxn>
                <a:cxn ang="0">
                  <a:pos x="538" y="246"/>
                </a:cxn>
                <a:cxn ang="0">
                  <a:pos x="538" y="246"/>
                </a:cxn>
                <a:cxn ang="0">
                  <a:pos x="538" y="246"/>
                </a:cxn>
                <a:cxn ang="0">
                  <a:pos x="538" y="246"/>
                </a:cxn>
              </a:cxnLst>
              <a:rect l="0" t="0" r="r" b="b"/>
              <a:pathLst>
                <a:path w="1123" h="973">
                  <a:moveTo>
                    <a:pt x="703" y="973"/>
                  </a:moveTo>
                  <a:lnTo>
                    <a:pt x="0" y="591"/>
                  </a:lnTo>
                  <a:lnTo>
                    <a:pt x="443" y="0"/>
                  </a:lnTo>
                  <a:lnTo>
                    <a:pt x="1123" y="296"/>
                  </a:lnTo>
                  <a:lnTo>
                    <a:pt x="703" y="973"/>
                  </a:lnTo>
                  <a:close/>
                  <a:moveTo>
                    <a:pt x="505" y="230"/>
                  </a:moveTo>
                  <a:lnTo>
                    <a:pt x="505" y="230"/>
                  </a:lnTo>
                  <a:lnTo>
                    <a:pt x="505" y="230"/>
                  </a:lnTo>
                  <a:lnTo>
                    <a:pt x="505" y="230"/>
                  </a:lnTo>
                  <a:close/>
                  <a:moveTo>
                    <a:pt x="538" y="246"/>
                  </a:moveTo>
                  <a:lnTo>
                    <a:pt x="538" y="246"/>
                  </a:lnTo>
                  <a:lnTo>
                    <a:pt x="538" y="246"/>
                  </a:lnTo>
                  <a:lnTo>
                    <a:pt x="538" y="246"/>
                  </a:lnTo>
                  <a:close/>
                </a:path>
              </a:pathLst>
            </a:custGeom>
            <a:solidFill>
              <a:srgbClr val="F772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000" b="1">
                <a:solidFill>
                  <a:prstClr val="white"/>
                </a:solidFill>
                <a:latin typeface="Arial" panose="020B0604020202020204" pitchFamily="34" charset="0"/>
                <a:ea typeface="微软雅黑" panose="020B0503020204020204" pitchFamily="34" charset="-122"/>
              </a:endParaRPr>
            </a:p>
          </p:txBody>
        </p:sp>
        <p:sp>
          <p:nvSpPr>
            <p:cNvPr id="22" name="Freeform 16"/>
            <p:cNvSpPr/>
            <p:nvPr/>
          </p:nvSpPr>
          <p:spPr bwMode="auto">
            <a:xfrm rot="20257227" flipV="1">
              <a:off x="10483" y="8623"/>
              <a:ext cx="452" cy="1032"/>
            </a:xfrm>
            <a:custGeom>
              <a:avLst/>
              <a:gdLst/>
              <a:ahLst/>
              <a:cxnLst>
                <a:cxn ang="0">
                  <a:pos x="80" y="986"/>
                </a:cxn>
                <a:cxn ang="0">
                  <a:pos x="0" y="677"/>
                </a:cxn>
                <a:cxn ang="0">
                  <a:pos x="420" y="0"/>
                </a:cxn>
                <a:cxn ang="0">
                  <a:pos x="432" y="383"/>
                </a:cxn>
                <a:cxn ang="0">
                  <a:pos x="80" y="986"/>
                </a:cxn>
              </a:cxnLst>
              <a:rect l="0" t="0" r="r" b="b"/>
              <a:pathLst>
                <a:path w="432" h="986">
                  <a:moveTo>
                    <a:pt x="80" y="986"/>
                  </a:moveTo>
                  <a:lnTo>
                    <a:pt x="0" y="677"/>
                  </a:lnTo>
                  <a:lnTo>
                    <a:pt x="420" y="0"/>
                  </a:lnTo>
                  <a:lnTo>
                    <a:pt x="432" y="383"/>
                  </a:lnTo>
                  <a:lnTo>
                    <a:pt x="80" y="986"/>
                  </a:lnTo>
                  <a:close/>
                </a:path>
              </a:pathLst>
            </a:custGeom>
            <a:solidFill>
              <a:srgbClr val="FF6CE4"/>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000" b="1">
                <a:solidFill>
                  <a:prstClr val="white"/>
                </a:solidFill>
                <a:latin typeface="Arial" panose="020B0604020202020204" pitchFamily="34" charset="0"/>
                <a:ea typeface="微软雅黑" panose="020B0503020204020204" pitchFamily="34" charset="-122"/>
              </a:endParaRPr>
            </a:p>
          </p:txBody>
        </p:sp>
        <p:sp>
          <p:nvSpPr>
            <p:cNvPr id="23" name="Freeform 17"/>
            <p:cNvSpPr/>
            <p:nvPr/>
          </p:nvSpPr>
          <p:spPr bwMode="auto">
            <a:xfrm rot="20257227" flipV="1">
              <a:off x="9728" y="8845"/>
              <a:ext cx="820" cy="723"/>
            </a:xfrm>
            <a:custGeom>
              <a:avLst/>
              <a:gdLst/>
              <a:ahLst/>
              <a:cxnLst>
                <a:cxn ang="0">
                  <a:pos x="783" y="691"/>
                </a:cxn>
                <a:cxn ang="0">
                  <a:pos x="180" y="341"/>
                </a:cxn>
                <a:cxn ang="0">
                  <a:pos x="0" y="0"/>
                </a:cxn>
                <a:cxn ang="0">
                  <a:pos x="0" y="0"/>
                </a:cxn>
                <a:cxn ang="0">
                  <a:pos x="703" y="382"/>
                </a:cxn>
                <a:cxn ang="0">
                  <a:pos x="783" y="691"/>
                </a:cxn>
              </a:cxnLst>
              <a:rect l="0" t="0" r="r" b="b"/>
              <a:pathLst>
                <a:path w="783" h="691">
                  <a:moveTo>
                    <a:pt x="783" y="691"/>
                  </a:moveTo>
                  <a:lnTo>
                    <a:pt x="180" y="341"/>
                  </a:lnTo>
                  <a:lnTo>
                    <a:pt x="0" y="0"/>
                  </a:lnTo>
                  <a:lnTo>
                    <a:pt x="0" y="0"/>
                  </a:lnTo>
                  <a:lnTo>
                    <a:pt x="703" y="382"/>
                  </a:lnTo>
                  <a:lnTo>
                    <a:pt x="783" y="691"/>
                  </a:lnTo>
                  <a:close/>
                </a:path>
              </a:pathLst>
            </a:custGeom>
            <a:solidFill>
              <a:srgbClr val="F04077"/>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000" b="1">
                <a:solidFill>
                  <a:prstClr val="white"/>
                </a:solidFill>
                <a:latin typeface="Arial" panose="020B0604020202020204" pitchFamily="34" charset="0"/>
                <a:ea typeface="微软雅黑" panose="020B0503020204020204" pitchFamily="34" charset="-122"/>
              </a:endParaRPr>
            </a:p>
          </p:txBody>
        </p:sp>
        <p:cxnSp>
          <p:nvCxnSpPr>
            <p:cNvPr id="25" name="Straight Connector 41"/>
            <p:cNvCxnSpPr/>
            <p:nvPr/>
          </p:nvCxnSpPr>
          <p:spPr>
            <a:xfrm>
              <a:off x="11928" y="3833"/>
              <a:ext cx="1195" cy="0"/>
            </a:xfrm>
            <a:prstGeom prst="line">
              <a:avLst/>
            </a:prstGeom>
            <a:ln>
              <a:solidFill>
                <a:srgbClr val="F77258"/>
              </a:solidFill>
              <a:tailEnd type="oval"/>
            </a:ln>
          </p:spPr>
          <p:style>
            <a:lnRef idx="1">
              <a:schemeClr val="accent1"/>
            </a:lnRef>
            <a:fillRef idx="0">
              <a:schemeClr val="accent1"/>
            </a:fillRef>
            <a:effectRef idx="0">
              <a:schemeClr val="accent1"/>
            </a:effectRef>
            <a:fontRef idx="minor">
              <a:schemeClr val="tx1"/>
            </a:fontRef>
          </p:style>
        </p:cxnSp>
        <p:cxnSp>
          <p:nvCxnSpPr>
            <p:cNvPr id="26" name="Straight Connector 43"/>
            <p:cNvCxnSpPr/>
            <p:nvPr/>
          </p:nvCxnSpPr>
          <p:spPr>
            <a:xfrm>
              <a:off x="13720" y="8013"/>
              <a:ext cx="640" cy="0"/>
            </a:xfrm>
            <a:prstGeom prst="line">
              <a:avLst/>
            </a:prstGeom>
            <a:ln>
              <a:solidFill>
                <a:srgbClr val="F77258"/>
              </a:solidFill>
              <a:tailEnd type="oval"/>
            </a:ln>
          </p:spPr>
          <p:style>
            <a:lnRef idx="1">
              <a:schemeClr val="accent1"/>
            </a:lnRef>
            <a:fillRef idx="0">
              <a:schemeClr val="accent1"/>
            </a:fillRef>
            <a:effectRef idx="0">
              <a:schemeClr val="accent1"/>
            </a:effectRef>
            <a:fontRef idx="minor">
              <a:schemeClr val="tx1"/>
            </a:fontRef>
          </p:style>
        </p:cxnSp>
        <p:cxnSp>
          <p:nvCxnSpPr>
            <p:cNvPr id="27" name="Straight Connector 48"/>
            <p:cNvCxnSpPr/>
            <p:nvPr/>
          </p:nvCxnSpPr>
          <p:spPr>
            <a:xfrm flipH="1">
              <a:off x="4645" y="3833"/>
              <a:ext cx="1195" cy="0"/>
            </a:xfrm>
            <a:prstGeom prst="line">
              <a:avLst/>
            </a:prstGeom>
            <a:ln>
              <a:solidFill>
                <a:srgbClr val="F77258"/>
              </a:solidFill>
              <a:tailEnd type="oval"/>
            </a:ln>
          </p:spPr>
          <p:style>
            <a:lnRef idx="1">
              <a:schemeClr val="accent1"/>
            </a:lnRef>
            <a:fillRef idx="0">
              <a:schemeClr val="accent1"/>
            </a:fillRef>
            <a:effectRef idx="0">
              <a:schemeClr val="accent1"/>
            </a:effectRef>
            <a:fontRef idx="minor">
              <a:schemeClr val="tx1"/>
            </a:fontRef>
          </p:style>
        </p:cxnSp>
        <p:cxnSp>
          <p:nvCxnSpPr>
            <p:cNvPr id="31" name="Straight Connector 49"/>
            <p:cNvCxnSpPr/>
            <p:nvPr/>
          </p:nvCxnSpPr>
          <p:spPr>
            <a:xfrm flipH="1">
              <a:off x="6378" y="7060"/>
              <a:ext cx="1195" cy="0"/>
            </a:xfrm>
            <a:prstGeom prst="line">
              <a:avLst/>
            </a:prstGeom>
            <a:ln>
              <a:solidFill>
                <a:srgbClr val="F77258"/>
              </a:solidFill>
              <a:tailEnd type="oval"/>
            </a:ln>
          </p:spPr>
          <p:style>
            <a:lnRef idx="1">
              <a:schemeClr val="accent1"/>
            </a:lnRef>
            <a:fillRef idx="0">
              <a:schemeClr val="accent1"/>
            </a:fillRef>
            <a:effectRef idx="0">
              <a:schemeClr val="accent1"/>
            </a:effectRef>
            <a:fontRef idx="minor">
              <a:schemeClr val="tx1"/>
            </a:fontRef>
          </p:style>
        </p:cxnSp>
        <p:sp>
          <p:nvSpPr>
            <p:cNvPr id="34" name="TextBox 54"/>
            <p:cNvSpPr txBox="1"/>
            <p:nvPr/>
          </p:nvSpPr>
          <p:spPr>
            <a:xfrm>
              <a:off x="1195" y="3075"/>
              <a:ext cx="3300" cy="1254"/>
            </a:xfrm>
            <a:prstGeom prst="rect">
              <a:avLst/>
            </a:prstGeom>
            <a:solidFill>
              <a:srgbClr val="F772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defRPr sz="2000" b="1">
                  <a:solidFill>
                    <a:schemeClr val="bg1"/>
                  </a:solidFill>
                  <a:latin typeface="Arial" panose="020B0604020202020204" pitchFamily="34" charset="0"/>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eaLnBrk="1" fontAlgn="auto" hangingPunct="1">
                <a:spcBef>
                  <a:spcPts val="0"/>
                </a:spcBef>
                <a:spcAft>
                  <a:spcPts val="0"/>
                </a:spcAft>
                <a:defRPr/>
              </a:pPr>
              <a:r>
                <a:rPr lang="en-US" sz="2400" dirty="0">
                  <a:solidFill>
                    <a:prstClr val="white"/>
                  </a:solidFill>
                </a:rPr>
                <a:t>6.1 </a:t>
              </a:r>
              <a:r>
                <a:rPr lang="zh-CN" altLang="en-US" sz="2400" dirty="0">
                  <a:solidFill>
                    <a:prstClr val="white"/>
                  </a:solidFill>
                </a:rPr>
                <a:t>界面原型设计</a:t>
              </a:r>
              <a:endParaRPr lang="zh-CN" altLang="en-US" sz="2400" dirty="0">
                <a:solidFill>
                  <a:prstClr val="white"/>
                </a:solidFill>
              </a:endParaRPr>
            </a:p>
          </p:txBody>
        </p:sp>
        <p:sp>
          <p:nvSpPr>
            <p:cNvPr id="37" name="Freeform 15"/>
            <p:cNvSpPr>
              <a:spLocks noEditPoints="1"/>
            </p:cNvSpPr>
            <p:nvPr/>
          </p:nvSpPr>
          <p:spPr bwMode="auto">
            <a:xfrm rot="16940679" flipV="1">
              <a:off x="8676" y="10336"/>
              <a:ext cx="1500" cy="1297"/>
            </a:xfrm>
            <a:custGeom>
              <a:avLst/>
              <a:gdLst/>
              <a:ahLst/>
              <a:cxnLst>
                <a:cxn ang="0">
                  <a:pos x="703" y="973"/>
                </a:cxn>
                <a:cxn ang="0">
                  <a:pos x="0" y="591"/>
                </a:cxn>
                <a:cxn ang="0">
                  <a:pos x="443" y="0"/>
                </a:cxn>
                <a:cxn ang="0">
                  <a:pos x="1123" y="296"/>
                </a:cxn>
                <a:cxn ang="0">
                  <a:pos x="703" y="973"/>
                </a:cxn>
                <a:cxn ang="0">
                  <a:pos x="505" y="230"/>
                </a:cxn>
                <a:cxn ang="0">
                  <a:pos x="505" y="230"/>
                </a:cxn>
                <a:cxn ang="0">
                  <a:pos x="505" y="230"/>
                </a:cxn>
                <a:cxn ang="0">
                  <a:pos x="505" y="230"/>
                </a:cxn>
                <a:cxn ang="0">
                  <a:pos x="538" y="246"/>
                </a:cxn>
                <a:cxn ang="0">
                  <a:pos x="538" y="246"/>
                </a:cxn>
                <a:cxn ang="0">
                  <a:pos x="538" y="246"/>
                </a:cxn>
                <a:cxn ang="0">
                  <a:pos x="538" y="246"/>
                </a:cxn>
              </a:cxnLst>
              <a:rect l="0" t="0" r="r" b="b"/>
              <a:pathLst>
                <a:path w="1123" h="973">
                  <a:moveTo>
                    <a:pt x="703" y="973"/>
                  </a:moveTo>
                  <a:lnTo>
                    <a:pt x="0" y="591"/>
                  </a:lnTo>
                  <a:lnTo>
                    <a:pt x="443" y="0"/>
                  </a:lnTo>
                  <a:lnTo>
                    <a:pt x="1123" y="296"/>
                  </a:lnTo>
                  <a:lnTo>
                    <a:pt x="703" y="973"/>
                  </a:lnTo>
                  <a:close/>
                  <a:moveTo>
                    <a:pt x="505" y="230"/>
                  </a:moveTo>
                  <a:lnTo>
                    <a:pt x="505" y="230"/>
                  </a:lnTo>
                  <a:lnTo>
                    <a:pt x="505" y="230"/>
                  </a:lnTo>
                  <a:lnTo>
                    <a:pt x="505" y="230"/>
                  </a:lnTo>
                  <a:close/>
                  <a:moveTo>
                    <a:pt x="538" y="246"/>
                  </a:moveTo>
                  <a:lnTo>
                    <a:pt x="538" y="246"/>
                  </a:lnTo>
                  <a:lnTo>
                    <a:pt x="538" y="246"/>
                  </a:lnTo>
                  <a:lnTo>
                    <a:pt x="538" y="246"/>
                  </a:lnTo>
                  <a:close/>
                </a:path>
              </a:pathLst>
            </a:custGeom>
            <a:solidFill>
              <a:srgbClr val="F772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000" b="1">
                <a:solidFill>
                  <a:prstClr val="white"/>
                </a:solidFill>
                <a:latin typeface="Arial" panose="020B0604020202020204" pitchFamily="34" charset="0"/>
                <a:ea typeface="微软雅黑" panose="020B0503020204020204" pitchFamily="34" charset="-122"/>
              </a:endParaRPr>
            </a:p>
          </p:txBody>
        </p:sp>
        <p:sp>
          <p:nvSpPr>
            <p:cNvPr id="38" name="Freeform 16"/>
            <p:cNvSpPr/>
            <p:nvPr/>
          </p:nvSpPr>
          <p:spPr bwMode="auto">
            <a:xfrm rot="16940679" flipV="1">
              <a:off x="8845" y="9775"/>
              <a:ext cx="575" cy="1315"/>
            </a:xfrm>
            <a:custGeom>
              <a:avLst/>
              <a:gdLst/>
              <a:ahLst/>
              <a:cxnLst>
                <a:cxn ang="0">
                  <a:pos x="80" y="986"/>
                </a:cxn>
                <a:cxn ang="0">
                  <a:pos x="0" y="677"/>
                </a:cxn>
                <a:cxn ang="0">
                  <a:pos x="420" y="0"/>
                </a:cxn>
                <a:cxn ang="0">
                  <a:pos x="432" y="383"/>
                </a:cxn>
                <a:cxn ang="0">
                  <a:pos x="80" y="986"/>
                </a:cxn>
              </a:cxnLst>
              <a:rect l="0" t="0" r="r" b="b"/>
              <a:pathLst>
                <a:path w="432" h="986">
                  <a:moveTo>
                    <a:pt x="80" y="986"/>
                  </a:moveTo>
                  <a:lnTo>
                    <a:pt x="0" y="677"/>
                  </a:lnTo>
                  <a:lnTo>
                    <a:pt x="420" y="0"/>
                  </a:lnTo>
                  <a:lnTo>
                    <a:pt x="432" y="383"/>
                  </a:lnTo>
                  <a:lnTo>
                    <a:pt x="80" y="986"/>
                  </a:lnTo>
                  <a:close/>
                </a:path>
              </a:pathLst>
            </a:custGeom>
            <a:solidFill>
              <a:srgbClr val="F04077"/>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000" b="1">
                <a:solidFill>
                  <a:prstClr val="white"/>
                </a:solidFill>
                <a:latin typeface="Arial" panose="020B0604020202020204" pitchFamily="34" charset="0"/>
                <a:ea typeface="微软雅黑" panose="020B0503020204020204" pitchFamily="34" charset="-122"/>
              </a:endParaRPr>
            </a:p>
          </p:txBody>
        </p:sp>
        <p:sp>
          <p:nvSpPr>
            <p:cNvPr id="39" name="Freeform 17"/>
            <p:cNvSpPr/>
            <p:nvPr/>
          </p:nvSpPr>
          <p:spPr bwMode="auto">
            <a:xfrm rot="16940679" flipV="1">
              <a:off x="8269" y="10616"/>
              <a:ext cx="1045" cy="923"/>
            </a:xfrm>
            <a:custGeom>
              <a:avLst/>
              <a:gdLst/>
              <a:ahLst/>
              <a:cxnLst>
                <a:cxn ang="0">
                  <a:pos x="783" y="691"/>
                </a:cxn>
                <a:cxn ang="0">
                  <a:pos x="180" y="341"/>
                </a:cxn>
                <a:cxn ang="0">
                  <a:pos x="0" y="0"/>
                </a:cxn>
                <a:cxn ang="0">
                  <a:pos x="0" y="0"/>
                </a:cxn>
                <a:cxn ang="0">
                  <a:pos x="703" y="382"/>
                </a:cxn>
                <a:cxn ang="0">
                  <a:pos x="783" y="691"/>
                </a:cxn>
              </a:cxnLst>
              <a:rect l="0" t="0" r="r" b="b"/>
              <a:pathLst>
                <a:path w="783" h="691">
                  <a:moveTo>
                    <a:pt x="783" y="691"/>
                  </a:moveTo>
                  <a:lnTo>
                    <a:pt x="180" y="341"/>
                  </a:lnTo>
                  <a:lnTo>
                    <a:pt x="0" y="0"/>
                  </a:lnTo>
                  <a:lnTo>
                    <a:pt x="0" y="0"/>
                  </a:lnTo>
                  <a:lnTo>
                    <a:pt x="703" y="382"/>
                  </a:lnTo>
                  <a:lnTo>
                    <a:pt x="783" y="691"/>
                  </a:lnTo>
                  <a:close/>
                </a:path>
              </a:pathLst>
            </a:custGeom>
            <a:solidFill>
              <a:srgbClr val="FF6CE4"/>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000" b="1">
                <a:solidFill>
                  <a:prstClr val="white"/>
                </a:solidFill>
                <a:latin typeface="Arial" panose="020B0604020202020204" pitchFamily="34" charset="0"/>
                <a:ea typeface="微软雅黑" panose="020B0503020204020204" pitchFamily="34" charset="-122"/>
              </a:endParaRPr>
            </a:p>
          </p:txBody>
        </p:sp>
        <p:sp>
          <p:nvSpPr>
            <p:cNvPr id="40" name="TextBox 54"/>
            <p:cNvSpPr txBox="1"/>
            <p:nvPr/>
          </p:nvSpPr>
          <p:spPr>
            <a:xfrm>
              <a:off x="3257" y="6754"/>
              <a:ext cx="2864" cy="1235"/>
            </a:xfrm>
            <a:prstGeom prst="rect">
              <a:avLst/>
            </a:prstGeom>
            <a:solidFill>
              <a:srgbClr val="F772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defRPr sz="1400" b="1">
                  <a:solidFill>
                    <a:schemeClr val="bg1"/>
                  </a:solidFill>
                  <a:latin typeface="Arial" panose="020B0604020202020204" pitchFamily="34" charset="0"/>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eaLnBrk="1" fontAlgn="auto" hangingPunct="1">
                <a:spcBef>
                  <a:spcPts val="0"/>
                </a:spcBef>
                <a:spcAft>
                  <a:spcPts val="0"/>
                </a:spcAft>
                <a:defRPr/>
              </a:pPr>
              <a:r>
                <a:rPr lang="en-US" sz="2400" dirty="0">
                  <a:solidFill>
                    <a:prstClr val="white"/>
                  </a:solidFill>
                </a:rPr>
                <a:t>6.3 </a:t>
              </a:r>
              <a:r>
                <a:rPr lang="zh-CN" altLang="en-US" sz="2400" dirty="0">
                  <a:solidFill>
                    <a:prstClr val="white"/>
                  </a:solidFill>
                </a:rPr>
                <a:t>软件接口</a:t>
              </a:r>
              <a:endParaRPr lang="zh-CN" altLang="en-US" sz="2400" dirty="0">
                <a:solidFill>
                  <a:prstClr val="white"/>
                </a:solidFill>
              </a:endParaRPr>
            </a:p>
          </p:txBody>
        </p:sp>
        <p:sp>
          <p:nvSpPr>
            <p:cNvPr id="41" name="TextBox 54"/>
            <p:cNvSpPr txBox="1"/>
            <p:nvPr/>
          </p:nvSpPr>
          <p:spPr>
            <a:xfrm>
              <a:off x="13648" y="3580"/>
              <a:ext cx="3213" cy="912"/>
            </a:xfrm>
            <a:prstGeom prst="rect">
              <a:avLst/>
            </a:prstGeom>
            <a:solidFill>
              <a:srgbClr val="F772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defRPr sz="1400" b="1">
                  <a:solidFill>
                    <a:schemeClr val="bg1"/>
                  </a:solidFill>
                  <a:latin typeface="Arial" panose="020B0604020202020204" pitchFamily="34" charset="0"/>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eaLnBrk="1" fontAlgn="auto" hangingPunct="1">
                <a:spcBef>
                  <a:spcPts val="0"/>
                </a:spcBef>
                <a:spcAft>
                  <a:spcPts val="0"/>
                </a:spcAft>
                <a:defRPr/>
              </a:pPr>
              <a:r>
                <a:rPr lang="en-US" sz="2400" dirty="0">
                  <a:solidFill>
                    <a:prstClr val="white"/>
                  </a:solidFill>
                </a:rPr>
                <a:t>6.2 </a:t>
              </a:r>
              <a:r>
                <a:rPr lang="zh-CN" altLang="en-US" sz="2400" dirty="0">
                  <a:solidFill>
                    <a:prstClr val="white"/>
                  </a:solidFill>
                </a:rPr>
                <a:t>硬件需求</a:t>
              </a:r>
              <a:endParaRPr lang="zh-CN" altLang="en-US" sz="2400" dirty="0">
                <a:solidFill>
                  <a:prstClr val="white"/>
                </a:solidFill>
              </a:endParaRPr>
            </a:p>
          </p:txBody>
        </p:sp>
        <p:sp>
          <p:nvSpPr>
            <p:cNvPr id="42" name="TextBox 54"/>
            <p:cNvSpPr txBox="1"/>
            <p:nvPr/>
          </p:nvSpPr>
          <p:spPr>
            <a:xfrm>
              <a:off x="14488" y="7062"/>
              <a:ext cx="3055" cy="1242"/>
            </a:xfrm>
            <a:prstGeom prst="rect">
              <a:avLst/>
            </a:prstGeom>
            <a:solidFill>
              <a:srgbClr val="F772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defRPr sz="1400" b="1">
                  <a:solidFill>
                    <a:schemeClr val="bg1"/>
                  </a:solidFill>
                  <a:latin typeface="Arial" panose="020B0604020202020204" pitchFamily="34" charset="0"/>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eaLnBrk="1" fontAlgn="auto" hangingPunct="1">
                <a:spcBef>
                  <a:spcPts val="0"/>
                </a:spcBef>
                <a:spcAft>
                  <a:spcPts val="0"/>
                </a:spcAft>
                <a:defRPr/>
              </a:pPr>
              <a:r>
                <a:rPr lang="en-US" sz="2400" dirty="0">
                  <a:solidFill>
                    <a:prstClr val="white"/>
                  </a:solidFill>
                </a:rPr>
                <a:t>6.4 </a:t>
              </a:r>
              <a:r>
                <a:rPr lang="zh-CN" altLang="en-US" sz="2400" dirty="0">
                  <a:solidFill>
                    <a:prstClr val="white"/>
                  </a:solidFill>
                </a:rPr>
                <a:t>故障处理</a:t>
              </a:r>
              <a:endParaRPr lang="zh-CN" altLang="en-US" sz="2400" dirty="0">
                <a:solidFill>
                  <a:prstClr val="white"/>
                </a:solidFill>
              </a:endParaRPr>
            </a:p>
          </p:txBody>
        </p:sp>
      </p:grpSp>
    </p:spTree>
  </p:cSld>
  <p:clrMapOvr>
    <a:masterClrMapping/>
  </p:clrMapOvr>
  <p:transition>
    <p:strips dir="rd"/>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3"/>
          <p:cNvGrpSpPr/>
          <p:nvPr/>
        </p:nvGrpSpPr>
        <p:grpSpPr>
          <a:xfrm>
            <a:off x="338455" y="294005"/>
            <a:ext cx="3329305" cy="422275"/>
            <a:chOff x="533" y="463"/>
            <a:chExt cx="3835" cy="665"/>
          </a:xfrm>
        </p:grpSpPr>
        <p:sp>
          <p:nvSpPr>
            <p:cNvPr id="15362" name="文本框 23"/>
            <p:cNvSpPr txBox="1">
              <a:spLocks noChangeArrowheads="1"/>
            </p:cNvSpPr>
            <p:nvPr/>
          </p:nvSpPr>
          <p:spPr bwMode="auto">
            <a:xfrm>
              <a:off x="1165" y="470"/>
              <a:ext cx="3203" cy="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000" b="1">
                  <a:solidFill>
                    <a:srgbClr val="F77258"/>
                  </a:solidFill>
                  <a:latin typeface="微软雅黑" panose="020B0503020204020204" pitchFamily="34" charset="-122"/>
                  <a:ea typeface="微软雅黑" panose="020B0503020204020204" pitchFamily="34" charset="-122"/>
                </a:rPr>
                <a:t>6.1 </a:t>
              </a:r>
              <a:r>
                <a:rPr lang="zh-CN" altLang="en-US" sz="2000" b="1">
                  <a:solidFill>
                    <a:srgbClr val="F77258"/>
                  </a:solidFill>
                  <a:latin typeface="微软雅黑" panose="020B0503020204020204" pitchFamily="34" charset="-122"/>
                  <a:ea typeface="微软雅黑" panose="020B0503020204020204" pitchFamily="34" charset="-122"/>
                </a:rPr>
                <a:t>界面原型设计</a:t>
              </a:r>
              <a:endParaRPr lang="zh-CN" altLang="en-US" sz="2000" b="1">
                <a:solidFill>
                  <a:srgbClr val="F77258"/>
                </a:solidFill>
                <a:latin typeface="微软雅黑" panose="020B0503020204020204" pitchFamily="34" charset="-122"/>
                <a:ea typeface="微软雅黑" panose="020B0503020204020204" pitchFamily="34" charset="-122"/>
              </a:endParaRPr>
            </a:p>
          </p:txBody>
        </p:sp>
        <p:grpSp>
          <p:nvGrpSpPr>
            <p:cNvPr id="15363" name="组合 29"/>
            <p:cNvGrpSpPr/>
            <p:nvPr/>
          </p:nvGrpSpPr>
          <p:grpSpPr bwMode="auto">
            <a:xfrm>
              <a:off x="533" y="463"/>
              <a:ext cx="525" cy="647"/>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sp>
        <p:nvSpPr>
          <p:cNvPr id="5" name="文本框 4"/>
          <p:cNvSpPr txBox="1"/>
          <p:nvPr/>
        </p:nvSpPr>
        <p:spPr>
          <a:xfrm>
            <a:off x="1226820" y="864870"/>
            <a:ext cx="9921875" cy="848995"/>
          </a:xfrm>
          <a:prstGeom prst="rect">
            <a:avLst/>
          </a:prstGeom>
          <a:noFill/>
        </p:spPr>
        <p:txBody>
          <a:bodyPr wrap="square" rtlCol="0">
            <a:spAutoFit/>
          </a:bodyPr>
          <a:p>
            <a:r>
              <a:rPr lang="zh-CN" altLang="en-US" sz="2400">
                <a:latin typeface="微软雅黑" panose="020B0503020204020204" pitchFamily="34" charset="-122"/>
                <a:ea typeface="微软雅黑" panose="020B0503020204020204" pitchFamily="34" charset="-122"/>
              </a:rPr>
              <a:t>由开发人员自定，主要做的偏向清新轻松的画风，给玩家一种舒适，简单易上手的游戏体验，这是界面的初步预想（界面大小是</a:t>
            </a:r>
            <a:r>
              <a:rPr lang="en-US" altLang="zh-CN" sz="2400">
                <a:latin typeface="微软雅黑" panose="020B0503020204020204" pitchFamily="34" charset="-122"/>
                <a:ea typeface="微软雅黑" panose="020B0503020204020204" pitchFamily="34" charset="-122"/>
              </a:rPr>
              <a:t>700*650</a:t>
            </a:r>
            <a:r>
              <a:rPr lang="zh-CN" altLang="en-US" sz="2400">
                <a:latin typeface="微软雅黑" panose="020B0503020204020204" pitchFamily="34" charset="-122"/>
                <a:ea typeface="微软雅黑" panose="020B0503020204020204" pitchFamily="34" charset="-122"/>
              </a:rPr>
              <a:t>）</a:t>
            </a:r>
            <a:endParaRPr lang="zh-CN" altLang="en-US" sz="2400">
              <a:latin typeface="微软雅黑" panose="020B0503020204020204" pitchFamily="34" charset="-122"/>
              <a:ea typeface="微软雅黑" panose="020B0503020204020204" pitchFamily="34" charset="-122"/>
            </a:endParaRPr>
          </a:p>
        </p:txBody>
      </p:sp>
      <p:sp>
        <p:nvSpPr>
          <p:cNvPr id="34" name="TextBox 54"/>
          <p:cNvSpPr txBox="1"/>
          <p:nvPr/>
        </p:nvSpPr>
        <p:spPr>
          <a:xfrm>
            <a:off x="948690" y="1853565"/>
            <a:ext cx="1735455" cy="400050"/>
          </a:xfrm>
          <a:prstGeom prst="rect">
            <a:avLst/>
          </a:prstGeom>
          <a:solidFill>
            <a:srgbClr val="F772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defRPr sz="2000" b="1">
                <a:solidFill>
                  <a:schemeClr val="bg1"/>
                </a:solidFill>
                <a:latin typeface="Arial" panose="020B0604020202020204" pitchFamily="34" charset="0"/>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eaLnBrk="1" fontAlgn="auto" hangingPunct="1">
              <a:spcBef>
                <a:spcPts val="0"/>
              </a:spcBef>
              <a:spcAft>
                <a:spcPts val="0"/>
              </a:spcAft>
              <a:defRPr/>
            </a:pPr>
            <a:r>
              <a:rPr lang="zh-CN" altLang="en-US" sz="1400" dirty="0">
                <a:solidFill>
                  <a:prstClr val="white"/>
                </a:solidFill>
              </a:rPr>
              <a:t>登录界面</a:t>
            </a:r>
            <a:endParaRPr lang="zh-CN" altLang="en-US" sz="1400" dirty="0">
              <a:solidFill>
                <a:prstClr val="white"/>
              </a:solidFill>
            </a:endParaRPr>
          </a:p>
        </p:txBody>
      </p:sp>
      <p:pic>
        <p:nvPicPr>
          <p:cNvPr id="8" name="图片 7"/>
          <p:cNvPicPr>
            <a:picLocks noChangeAspect="1"/>
          </p:cNvPicPr>
          <p:nvPr/>
        </p:nvPicPr>
        <p:blipFill>
          <a:blip r:embed="rId1"/>
          <a:stretch>
            <a:fillRect/>
          </a:stretch>
        </p:blipFill>
        <p:spPr>
          <a:xfrm>
            <a:off x="2805430" y="2049780"/>
            <a:ext cx="7195185" cy="4463415"/>
          </a:xfrm>
          <a:prstGeom prst="rect">
            <a:avLst/>
          </a:prstGeom>
        </p:spPr>
      </p:pic>
    </p:spTree>
  </p:cSld>
  <p:clrMapOvr>
    <a:masterClrMapping/>
  </p:clrMapOvr>
  <p:transition>
    <p:pull di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 name="TextBox 54"/>
          <p:cNvSpPr txBox="1"/>
          <p:nvPr/>
        </p:nvSpPr>
        <p:spPr>
          <a:xfrm>
            <a:off x="921385" y="1640205"/>
            <a:ext cx="1735455" cy="400050"/>
          </a:xfrm>
          <a:prstGeom prst="rect">
            <a:avLst/>
          </a:prstGeom>
          <a:solidFill>
            <a:srgbClr val="F772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defRPr sz="2000" b="1">
                <a:solidFill>
                  <a:schemeClr val="bg1"/>
                </a:solidFill>
                <a:latin typeface="Arial" panose="020B0604020202020204" pitchFamily="34" charset="0"/>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eaLnBrk="1" fontAlgn="auto" hangingPunct="1">
              <a:spcBef>
                <a:spcPts val="0"/>
              </a:spcBef>
              <a:spcAft>
                <a:spcPts val="0"/>
              </a:spcAft>
              <a:defRPr/>
            </a:pPr>
            <a:r>
              <a:rPr lang="zh-CN" altLang="en-US" sz="1400" dirty="0">
                <a:solidFill>
                  <a:prstClr val="white"/>
                </a:solidFill>
              </a:rPr>
              <a:t>回合界面</a:t>
            </a:r>
            <a:endParaRPr lang="zh-CN" altLang="en-US" sz="1400" dirty="0">
              <a:solidFill>
                <a:prstClr val="white"/>
              </a:solidFill>
            </a:endParaRPr>
          </a:p>
        </p:txBody>
      </p:sp>
      <p:grpSp>
        <p:nvGrpSpPr>
          <p:cNvPr id="6" name="组合 5"/>
          <p:cNvGrpSpPr/>
          <p:nvPr/>
        </p:nvGrpSpPr>
        <p:grpSpPr>
          <a:xfrm>
            <a:off x="338455" y="294005"/>
            <a:ext cx="3329305" cy="422275"/>
            <a:chOff x="533" y="463"/>
            <a:chExt cx="3835" cy="665"/>
          </a:xfrm>
        </p:grpSpPr>
        <p:sp>
          <p:nvSpPr>
            <p:cNvPr id="15362" name="文本框 23"/>
            <p:cNvSpPr txBox="1">
              <a:spLocks noChangeArrowheads="1"/>
            </p:cNvSpPr>
            <p:nvPr/>
          </p:nvSpPr>
          <p:spPr bwMode="auto">
            <a:xfrm>
              <a:off x="1165" y="470"/>
              <a:ext cx="3203" cy="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000" b="1">
                  <a:solidFill>
                    <a:srgbClr val="F77258"/>
                  </a:solidFill>
                  <a:latin typeface="微软雅黑" panose="020B0503020204020204" pitchFamily="34" charset="-122"/>
                  <a:ea typeface="微软雅黑" panose="020B0503020204020204" pitchFamily="34" charset="-122"/>
                </a:rPr>
                <a:t>6.1 </a:t>
              </a:r>
              <a:r>
                <a:rPr lang="zh-CN" altLang="en-US" sz="2000" b="1">
                  <a:solidFill>
                    <a:srgbClr val="F77258"/>
                  </a:solidFill>
                  <a:latin typeface="微软雅黑" panose="020B0503020204020204" pitchFamily="34" charset="-122"/>
                  <a:ea typeface="微软雅黑" panose="020B0503020204020204" pitchFamily="34" charset="-122"/>
                </a:rPr>
                <a:t>界面原型设计</a:t>
              </a:r>
              <a:endParaRPr lang="zh-CN" altLang="en-US" sz="2000" b="1">
                <a:solidFill>
                  <a:srgbClr val="F77258"/>
                </a:solidFill>
                <a:latin typeface="微软雅黑" panose="020B0503020204020204" pitchFamily="34" charset="-122"/>
                <a:ea typeface="微软雅黑" panose="020B0503020204020204" pitchFamily="34" charset="-122"/>
              </a:endParaRPr>
            </a:p>
          </p:txBody>
        </p:sp>
        <p:grpSp>
          <p:nvGrpSpPr>
            <p:cNvPr id="15363" name="组合 29"/>
            <p:cNvGrpSpPr/>
            <p:nvPr/>
          </p:nvGrpSpPr>
          <p:grpSpPr bwMode="auto">
            <a:xfrm>
              <a:off x="533" y="463"/>
              <a:ext cx="525" cy="647"/>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pic>
        <p:nvPicPr>
          <p:cNvPr id="4" name="内容占位符 3"/>
          <p:cNvPicPr>
            <a:picLocks noChangeAspect="1"/>
          </p:cNvPicPr>
          <p:nvPr>
            <p:ph idx="1"/>
          </p:nvPr>
        </p:nvPicPr>
        <p:blipFill>
          <a:blip r:embed="rId1"/>
          <a:stretch>
            <a:fillRect/>
          </a:stretch>
        </p:blipFill>
        <p:spPr>
          <a:xfrm>
            <a:off x="3667760" y="396240"/>
            <a:ext cx="6773545" cy="6064885"/>
          </a:xfrm>
          <a:prstGeom prst="rect">
            <a:avLst/>
          </a:prstGeom>
        </p:spPr>
      </p:pic>
    </p:spTree>
  </p:cSld>
  <p:clrMapOvr>
    <a:masterClrMapping/>
  </p:clrMapOvr>
  <p:transition>
    <p:pull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nvGrpSpPr>
          <p:cNvPr id="5136" name="组合 17"/>
          <p:cNvGrpSpPr/>
          <p:nvPr/>
        </p:nvGrpSpPr>
        <p:grpSpPr bwMode="auto">
          <a:xfrm rot="0">
            <a:off x="5226685" y="2244725"/>
            <a:ext cx="6233795" cy="1791970"/>
            <a:chOff x="271020" y="2420002"/>
            <a:chExt cx="6234569" cy="1791394"/>
          </a:xfrm>
        </p:grpSpPr>
        <p:sp>
          <p:nvSpPr>
            <p:cNvPr id="5138" name="文本框 18"/>
            <p:cNvSpPr txBox="1">
              <a:spLocks noChangeArrowheads="1"/>
            </p:cNvSpPr>
            <p:nvPr/>
          </p:nvSpPr>
          <p:spPr bwMode="auto">
            <a:xfrm>
              <a:off x="297950" y="2420002"/>
              <a:ext cx="411595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6000" b="1">
                  <a:solidFill>
                    <a:srgbClr val="2DCCDF"/>
                  </a:solidFill>
                  <a:latin typeface="微软雅黑" panose="020B0503020204020204" pitchFamily="34" charset="-122"/>
                  <a:ea typeface="微软雅黑" panose="020B0503020204020204" pitchFamily="34" charset="-122"/>
                </a:rPr>
                <a:t>Part  01</a:t>
              </a:r>
              <a:endParaRPr lang="zh-CN" altLang="en-US" sz="6000" b="1">
                <a:solidFill>
                  <a:srgbClr val="2DCCDF"/>
                </a:solidFill>
                <a:latin typeface="微软雅黑" panose="020B0503020204020204" pitchFamily="34" charset="-122"/>
                <a:ea typeface="微软雅黑" panose="020B0503020204020204" pitchFamily="34" charset="-122"/>
              </a:endParaRPr>
            </a:p>
          </p:txBody>
        </p:sp>
        <p:sp>
          <p:nvSpPr>
            <p:cNvPr id="5139" name="文本框 19"/>
            <p:cNvSpPr txBox="1">
              <a:spLocks noChangeArrowheads="1"/>
            </p:cNvSpPr>
            <p:nvPr/>
          </p:nvSpPr>
          <p:spPr bwMode="auto">
            <a:xfrm>
              <a:off x="271020" y="3269736"/>
              <a:ext cx="6234569" cy="941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5400" b="1">
                  <a:solidFill>
                    <a:srgbClr val="F77258"/>
                  </a:solidFill>
                  <a:latin typeface="微软雅黑" panose="020B0503020204020204" pitchFamily="34" charset="-122"/>
                  <a:ea typeface="微软雅黑" panose="020B0503020204020204" pitchFamily="34" charset="-122"/>
                </a:rPr>
                <a:t>引言</a:t>
              </a:r>
              <a:endParaRPr lang="zh-CN" altLang="en-US" sz="5400" b="1">
                <a:solidFill>
                  <a:srgbClr val="F77258"/>
                </a:solidFill>
                <a:latin typeface="微软雅黑" panose="020B0503020204020204" pitchFamily="34" charset="-122"/>
                <a:ea typeface="微软雅黑" panose="020B0503020204020204" pitchFamily="34" charset="-122"/>
              </a:endParaRPr>
            </a:p>
          </p:txBody>
        </p:sp>
      </p:grpSp>
    </p:spTree>
  </p:cSld>
  <p:clrMapOvr>
    <a:masterClrMapping/>
  </p:clrMapOvr>
  <p:transition>
    <p:wipe dir="d"/>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 name="TextBox 54"/>
          <p:cNvSpPr txBox="1"/>
          <p:nvPr/>
        </p:nvSpPr>
        <p:spPr>
          <a:xfrm>
            <a:off x="950595" y="1613535"/>
            <a:ext cx="1735455" cy="400050"/>
          </a:xfrm>
          <a:prstGeom prst="rect">
            <a:avLst/>
          </a:prstGeom>
          <a:solidFill>
            <a:srgbClr val="F772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defRPr sz="2000" b="1">
                <a:solidFill>
                  <a:schemeClr val="bg1"/>
                </a:solidFill>
                <a:latin typeface="Arial" panose="020B0604020202020204" pitchFamily="34" charset="0"/>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eaLnBrk="1" fontAlgn="auto" hangingPunct="1">
              <a:spcBef>
                <a:spcPts val="0"/>
              </a:spcBef>
              <a:spcAft>
                <a:spcPts val="0"/>
              </a:spcAft>
              <a:defRPr/>
            </a:pPr>
            <a:r>
              <a:rPr lang="zh-CN" sz="1400" dirty="0">
                <a:solidFill>
                  <a:prstClr val="white"/>
                </a:solidFill>
              </a:rPr>
              <a:t>获胜界面</a:t>
            </a:r>
            <a:endParaRPr lang="zh-CN" sz="1400" dirty="0">
              <a:solidFill>
                <a:prstClr val="white"/>
              </a:solidFill>
            </a:endParaRPr>
          </a:p>
        </p:txBody>
      </p:sp>
      <p:grpSp>
        <p:nvGrpSpPr>
          <p:cNvPr id="6" name="组合 5"/>
          <p:cNvGrpSpPr/>
          <p:nvPr/>
        </p:nvGrpSpPr>
        <p:grpSpPr>
          <a:xfrm>
            <a:off x="338455" y="294005"/>
            <a:ext cx="3329305" cy="422275"/>
            <a:chOff x="533" y="463"/>
            <a:chExt cx="3835" cy="665"/>
          </a:xfrm>
        </p:grpSpPr>
        <p:sp>
          <p:nvSpPr>
            <p:cNvPr id="15362" name="文本框 23"/>
            <p:cNvSpPr txBox="1">
              <a:spLocks noChangeArrowheads="1"/>
            </p:cNvSpPr>
            <p:nvPr/>
          </p:nvSpPr>
          <p:spPr bwMode="auto">
            <a:xfrm>
              <a:off x="1165" y="470"/>
              <a:ext cx="3203" cy="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000" b="1">
                  <a:solidFill>
                    <a:srgbClr val="F77258"/>
                  </a:solidFill>
                  <a:latin typeface="微软雅黑" panose="020B0503020204020204" pitchFamily="34" charset="-122"/>
                  <a:ea typeface="微软雅黑" panose="020B0503020204020204" pitchFamily="34" charset="-122"/>
                </a:rPr>
                <a:t>6.1 </a:t>
              </a:r>
              <a:r>
                <a:rPr lang="zh-CN" altLang="en-US" sz="2000" b="1">
                  <a:solidFill>
                    <a:srgbClr val="F77258"/>
                  </a:solidFill>
                  <a:latin typeface="微软雅黑" panose="020B0503020204020204" pitchFamily="34" charset="-122"/>
                  <a:ea typeface="微软雅黑" panose="020B0503020204020204" pitchFamily="34" charset="-122"/>
                </a:rPr>
                <a:t>界面原型设计</a:t>
              </a:r>
              <a:endParaRPr lang="zh-CN" altLang="en-US" sz="2000" b="1">
                <a:solidFill>
                  <a:srgbClr val="F77258"/>
                </a:solidFill>
                <a:latin typeface="微软雅黑" panose="020B0503020204020204" pitchFamily="34" charset="-122"/>
                <a:ea typeface="微软雅黑" panose="020B0503020204020204" pitchFamily="34" charset="-122"/>
              </a:endParaRPr>
            </a:p>
          </p:txBody>
        </p:sp>
        <p:grpSp>
          <p:nvGrpSpPr>
            <p:cNvPr id="15363" name="组合 29"/>
            <p:cNvGrpSpPr/>
            <p:nvPr/>
          </p:nvGrpSpPr>
          <p:grpSpPr bwMode="auto">
            <a:xfrm>
              <a:off x="533" y="463"/>
              <a:ext cx="525" cy="647"/>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pic>
        <p:nvPicPr>
          <p:cNvPr id="8" name="内容占位符 7"/>
          <p:cNvPicPr>
            <a:picLocks noChangeAspect="1"/>
          </p:cNvPicPr>
          <p:nvPr>
            <p:ph idx="1"/>
          </p:nvPr>
        </p:nvPicPr>
        <p:blipFill>
          <a:blip r:embed="rId1"/>
          <a:stretch>
            <a:fillRect/>
          </a:stretch>
        </p:blipFill>
        <p:spPr>
          <a:xfrm>
            <a:off x="2875280" y="860425"/>
            <a:ext cx="8818245" cy="5815965"/>
          </a:xfrm>
          <a:prstGeom prst="rect">
            <a:avLst/>
          </a:prstGeom>
        </p:spPr>
      </p:pic>
    </p:spTree>
  </p:cSld>
  <p:clrMapOvr>
    <a:masterClrMapping/>
  </p:clrMapOvr>
  <p:transition>
    <p:pull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3"/>
          <p:cNvGrpSpPr/>
          <p:nvPr/>
        </p:nvGrpSpPr>
        <p:grpSpPr>
          <a:xfrm>
            <a:off x="408305" y="1176705"/>
            <a:ext cx="10944225" cy="5116308"/>
            <a:chOff x="728" y="2715"/>
            <a:chExt cx="17235" cy="7442"/>
          </a:xfrm>
        </p:grpSpPr>
        <p:sp>
          <p:nvSpPr>
            <p:cNvPr id="7" name="Rectangle 62"/>
            <p:cNvSpPr/>
            <p:nvPr/>
          </p:nvSpPr>
          <p:spPr>
            <a:xfrm>
              <a:off x="728" y="7453"/>
              <a:ext cx="17235" cy="2325"/>
            </a:xfrm>
            <a:prstGeom prst="rect">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solidFill>
                  <a:prstClr val="white"/>
                </a:solidFill>
              </a:endParaRPr>
            </a:p>
          </p:txBody>
        </p:sp>
        <p:pic>
          <p:nvPicPr>
            <p:cNvPr id="26631" name="图片 8"/>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1083" y="7453"/>
              <a:ext cx="2102" cy="2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2" name="图片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350" y="7453"/>
              <a:ext cx="2103" cy="2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3" name="图片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588" y="7435"/>
              <a:ext cx="2102" cy="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44" name="文本框 15"/>
            <p:cNvSpPr txBox="1">
              <a:spLocks noChangeArrowheads="1"/>
            </p:cNvSpPr>
            <p:nvPr/>
          </p:nvSpPr>
          <p:spPr bwMode="auto">
            <a:xfrm>
              <a:off x="728" y="2715"/>
              <a:ext cx="3870" cy="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rgbClr val="FFFFFF"/>
                  </a:solidFill>
                  <a:latin typeface="微软雅黑" panose="020B0503020204020204" pitchFamily="34" charset="-122"/>
                  <a:ea typeface="微软雅黑" panose="020B0503020204020204" pitchFamily="34" charset="-122"/>
                </a:rPr>
                <a:t>6.2 </a:t>
              </a:r>
              <a:r>
                <a:rPr lang="zh-CN" altLang="en-US" sz="1600" b="1">
                  <a:solidFill>
                    <a:srgbClr val="FFFFFF"/>
                  </a:solidFill>
                  <a:latin typeface="微软雅黑" panose="020B0503020204020204" pitchFamily="34" charset="-122"/>
                  <a:ea typeface="微软雅黑" panose="020B0503020204020204" pitchFamily="34" charset="-122"/>
                </a:rPr>
                <a:t>硬件需求</a:t>
              </a:r>
              <a:endParaRPr lang="zh-CN" altLang="en-US" sz="1600" b="1">
                <a:solidFill>
                  <a:srgbClr val="FFFFFF"/>
                </a:solidFill>
                <a:latin typeface="微软雅黑" panose="020B0503020204020204" pitchFamily="34" charset="-122"/>
                <a:ea typeface="微软雅黑" panose="020B0503020204020204" pitchFamily="34" charset="-122"/>
              </a:endParaRPr>
            </a:p>
          </p:txBody>
        </p:sp>
        <p:sp>
          <p:nvSpPr>
            <p:cNvPr id="26642" name="文本框 18"/>
            <p:cNvSpPr txBox="1">
              <a:spLocks noChangeArrowheads="1"/>
            </p:cNvSpPr>
            <p:nvPr/>
          </p:nvSpPr>
          <p:spPr bwMode="auto">
            <a:xfrm>
              <a:off x="728" y="5365"/>
              <a:ext cx="3870" cy="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rgbClr val="FFFFFF"/>
                  </a:solidFill>
                  <a:latin typeface="微软雅黑" panose="020B0503020204020204" pitchFamily="34" charset="-122"/>
                  <a:ea typeface="微软雅黑" panose="020B0503020204020204" pitchFamily="34" charset="-122"/>
                </a:rPr>
                <a:t>6.3 </a:t>
              </a:r>
              <a:r>
                <a:rPr lang="zh-CN" altLang="en-US" sz="1600" b="1">
                  <a:solidFill>
                    <a:srgbClr val="FFFFFF"/>
                  </a:solidFill>
                  <a:latin typeface="微软雅黑" panose="020B0503020204020204" pitchFamily="34" charset="-122"/>
                  <a:ea typeface="微软雅黑" panose="020B0503020204020204" pitchFamily="34" charset="-122"/>
                </a:rPr>
                <a:t>软件需求</a:t>
              </a:r>
              <a:endParaRPr lang="zh-CN" altLang="en-US" sz="1600" b="1">
                <a:solidFill>
                  <a:srgbClr val="FFFFFF"/>
                </a:solidFill>
                <a:latin typeface="微软雅黑" panose="020B0503020204020204" pitchFamily="34" charset="-122"/>
                <a:ea typeface="微软雅黑" panose="020B0503020204020204" pitchFamily="34" charset="-122"/>
              </a:endParaRPr>
            </a:p>
          </p:txBody>
        </p:sp>
        <p:grpSp>
          <p:nvGrpSpPr>
            <p:cNvPr id="26639" name="组合 20"/>
            <p:cNvGrpSpPr/>
            <p:nvPr/>
          </p:nvGrpSpPr>
          <p:grpSpPr bwMode="auto">
            <a:xfrm>
              <a:off x="728" y="7725"/>
              <a:ext cx="9766" cy="2432"/>
              <a:chOff x="2925414" y="1928792"/>
              <a:chExt cx="6202210" cy="1544133"/>
            </a:xfrm>
          </p:grpSpPr>
          <p:sp>
            <p:nvSpPr>
              <p:cNvPr id="26640" name="文本框 21"/>
              <p:cNvSpPr txBox="1">
                <a:spLocks noChangeArrowheads="1"/>
              </p:cNvSpPr>
              <p:nvPr/>
            </p:nvSpPr>
            <p:spPr bwMode="auto">
              <a:xfrm>
                <a:off x="2925414" y="1928792"/>
                <a:ext cx="2457487" cy="32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rgbClr val="FFFFFF"/>
                    </a:solidFill>
                    <a:latin typeface="微软雅黑" panose="020B0503020204020204" pitchFamily="34" charset="-122"/>
                    <a:ea typeface="微软雅黑" panose="020B0503020204020204" pitchFamily="34" charset="-122"/>
                  </a:rPr>
                  <a:t>6.4 </a:t>
                </a:r>
                <a:r>
                  <a:rPr lang="zh-CN" altLang="en-US" sz="1600" b="1">
                    <a:solidFill>
                      <a:srgbClr val="FFFFFF"/>
                    </a:solidFill>
                    <a:latin typeface="微软雅黑" panose="020B0503020204020204" pitchFamily="34" charset="-122"/>
                    <a:ea typeface="微软雅黑" panose="020B0503020204020204" pitchFamily="34" charset="-122"/>
                  </a:rPr>
                  <a:t>故障处理</a:t>
                </a:r>
                <a:endParaRPr lang="zh-CN" altLang="en-US" sz="1600" b="1">
                  <a:solidFill>
                    <a:srgbClr val="FFFFFF"/>
                  </a:solidFill>
                  <a:latin typeface="微软雅黑" panose="020B0503020204020204" pitchFamily="34" charset="-122"/>
                  <a:ea typeface="微软雅黑" panose="020B0503020204020204" pitchFamily="34" charset="-122"/>
                </a:endParaRPr>
              </a:p>
            </p:txBody>
          </p:sp>
          <p:sp>
            <p:nvSpPr>
              <p:cNvPr id="26641" name="矩形 22"/>
              <p:cNvSpPr>
                <a:spLocks noChangeArrowheads="1"/>
              </p:cNvSpPr>
              <p:nvPr/>
            </p:nvSpPr>
            <p:spPr bwMode="auto">
              <a:xfrm>
                <a:off x="2925414" y="2372685"/>
                <a:ext cx="6202210" cy="110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r>
                  <a:rPr lang="zh-CN" altLang="en-US" dirty="0">
                    <a:solidFill>
                      <a:srgbClr val="FFFFFF"/>
                    </a:solidFill>
                  </a:rPr>
                  <a:t>当遇到当前没有3个连续可消除方块时，自动刷新当前场上的方块位置，直到当前有可以移动至消除方块的情况。</a:t>
                </a:r>
                <a:endParaRPr lang="zh-CN" altLang="en-US" dirty="0">
                  <a:solidFill>
                    <a:srgbClr val="FFFFFF"/>
                  </a:solidFill>
                </a:endParaRPr>
              </a:p>
              <a:p>
                <a:pPr eaLnBrk="1" hangingPunct="1"/>
                <a:r>
                  <a:rPr lang="zh-CN" altLang="en-US" dirty="0">
                    <a:solidFill>
                      <a:srgbClr val="FFFFFF"/>
                    </a:solidFill>
                  </a:rPr>
                  <a:t>其他情况则报错并自动关闭程序。</a:t>
                </a:r>
                <a:endParaRPr lang="zh-CN" altLang="en-US" dirty="0">
                  <a:solidFill>
                    <a:srgbClr val="FFFFFF"/>
                  </a:solidFill>
                </a:endParaRPr>
              </a:p>
              <a:p>
                <a:pPr eaLnBrk="1" hangingPunct="1"/>
                <a:endParaRPr lang="zh-CN" altLang="en-US" dirty="0">
                  <a:solidFill>
                    <a:srgbClr val="FFFFFF"/>
                  </a:solidFill>
                </a:endParaRPr>
              </a:p>
            </p:txBody>
          </p:sp>
        </p:grpSp>
      </p:grpSp>
    </p:spTree>
  </p:cSld>
  <p:clrMapOvr>
    <a:masterClrMapping/>
  </p:clrMapOvr>
  <p:transition>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419248" y="334051"/>
            <a:ext cx="8685484" cy="1517650"/>
          </a:xfrm>
          <a:prstGeom prst="rect">
            <a:avLst/>
          </a:prstGeom>
          <a:noFill/>
        </p:spPr>
        <p:txBody>
          <a:bodyPr wrap="square" rtlCol="0">
            <a:spAutoFit/>
          </a:bodyPr>
          <a:p>
            <a:pPr algn="ctr">
              <a:lnSpc>
                <a:spcPct val="130000"/>
              </a:lnSpc>
            </a:pPr>
            <a:r>
              <a:rPr lang="zh-CN" sz="7200" dirty="0" smtClean="0">
                <a:solidFill>
                  <a:srgbClr val="595959"/>
                </a:solidFill>
                <a:latin typeface="+mj-ea"/>
                <a:ea typeface="+mj-ea"/>
              </a:rPr>
              <a:t>里程碑评审</a:t>
            </a:r>
            <a:endParaRPr lang="zh-CN" sz="7200" dirty="0" smtClean="0">
              <a:solidFill>
                <a:srgbClr val="595959"/>
              </a:solidFill>
              <a:latin typeface="+mj-ea"/>
              <a:ea typeface="+mj-ea"/>
            </a:endParaRPr>
          </a:p>
        </p:txBody>
      </p:sp>
      <p:graphicFrame>
        <p:nvGraphicFramePr>
          <p:cNvPr id="5" name="表格 4"/>
          <p:cNvGraphicFramePr/>
          <p:nvPr/>
        </p:nvGraphicFramePr>
        <p:xfrm>
          <a:off x="1675765" y="1851660"/>
          <a:ext cx="8533765" cy="1524000"/>
        </p:xfrm>
        <a:graphic>
          <a:graphicData uri="http://schemas.openxmlformats.org/drawingml/2006/table">
            <a:tbl>
              <a:tblPr firstRow="1" bandRow="1">
                <a:tableStyleId>{5C22544A-7EE6-4342-B048-85BDC9FD1C3A}</a:tableStyleId>
              </a:tblPr>
              <a:tblGrid>
                <a:gridCol w="4266565"/>
                <a:gridCol w="4266565"/>
              </a:tblGrid>
              <a:tr h="381000">
                <a:tc>
                  <a:txBody>
                    <a:bodyPr/>
                    <a:p>
                      <a:pPr>
                        <a:buNone/>
                      </a:pPr>
                      <a:r>
                        <a:rPr lang="zh-CN" altLang="en-US" sz="2400"/>
                        <a:t>组员</a:t>
                      </a:r>
                      <a:endParaRPr lang="zh-CN" altLang="en-US" sz="2400"/>
                    </a:p>
                  </a:txBody>
                  <a:tcPr/>
                </a:tc>
                <a:tc>
                  <a:txBody>
                    <a:bodyPr/>
                    <a:p>
                      <a:pPr>
                        <a:buNone/>
                      </a:pPr>
                      <a:r>
                        <a:rPr lang="zh-CN" altLang="en-US" sz="2400"/>
                        <a:t>评价</a:t>
                      </a:r>
                      <a:endParaRPr lang="zh-CN" altLang="en-US" sz="2400"/>
                    </a:p>
                  </a:txBody>
                  <a:tcPr/>
                </a:tc>
              </a:tr>
              <a:tr h="381000">
                <a:tc>
                  <a:txBody>
                    <a:bodyPr/>
                    <a:p>
                      <a:pPr>
                        <a:buNone/>
                      </a:pPr>
                      <a:r>
                        <a:rPr lang="zh-CN" altLang="en-US" sz="2400"/>
                        <a:t>许佳俊</a:t>
                      </a:r>
                      <a:endParaRPr lang="zh-CN" altLang="en-US" sz="2400"/>
                    </a:p>
                  </a:txBody>
                  <a:tcPr/>
                </a:tc>
                <a:tc>
                  <a:txBody>
                    <a:bodyPr/>
                    <a:p>
                      <a:pPr>
                        <a:buNone/>
                      </a:pPr>
                      <a:r>
                        <a:rPr lang="zh-CN" altLang="en-US" sz="2400"/>
                        <a:t>没有对最终结果做出完整评判导致缺少很多东西，</a:t>
                      </a:r>
                      <a:r>
                        <a:rPr lang="zh-CN" altLang="en-US" sz="2400">
                          <a:sym typeface="+mn-ea"/>
                        </a:rPr>
                        <a:t>对</a:t>
                      </a:r>
                      <a:r>
                        <a:rPr lang="en-US" altLang="zh-CN" sz="2400">
                          <a:sym typeface="+mn-ea"/>
                        </a:rPr>
                        <a:t>git</a:t>
                      </a:r>
                      <a:r>
                        <a:rPr lang="zh-CN" altLang="en-US" sz="2400">
                          <a:sym typeface="+mn-ea"/>
                        </a:rPr>
                        <a:t>学习不到位，</a:t>
                      </a:r>
                      <a:r>
                        <a:rPr lang="zh-CN" altLang="en-US" sz="2400"/>
                        <a:t>很失职。完成并完善总体设计报告。更新甘特图，绘制层次方框图。同步所有文件到</a:t>
                      </a:r>
                      <a:r>
                        <a:rPr lang="en-US" altLang="zh-CN" sz="2400"/>
                        <a:t>git</a:t>
                      </a:r>
                      <a:r>
                        <a:rPr lang="zh-CN" altLang="en-US" sz="2400"/>
                        <a:t>。访谈并总结。（</a:t>
                      </a:r>
                      <a:r>
                        <a:rPr lang="en-US" altLang="zh-CN" sz="2400"/>
                        <a:t>5</a:t>
                      </a:r>
                      <a:r>
                        <a:rPr lang="zh-CN" altLang="en-US" sz="2400"/>
                        <a:t>分）</a:t>
                      </a:r>
                      <a:endParaRPr lang="zh-CN" altLang="en-US" sz="2400"/>
                    </a:p>
                  </a:txBody>
                  <a:tcPr/>
                </a:tc>
              </a:tr>
              <a:tr h="1188720">
                <a:tc>
                  <a:txBody>
                    <a:bodyPr/>
                    <a:p>
                      <a:pPr>
                        <a:buNone/>
                      </a:pPr>
                      <a:r>
                        <a:rPr lang="zh-CN" altLang="en-US" sz="2400"/>
                        <a:t>徐柯杰</a:t>
                      </a:r>
                      <a:endParaRPr lang="zh-CN" altLang="en-US" sz="2400"/>
                    </a:p>
                  </a:txBody>
                  <a:tcPr/>
                </a:tc>
                <a:tc>
                  <a:txBody>
                    <a:bodyPr/>
                    <a:p>
                      <a:pPr>
                        <a:buNone/>
                      </a:pPr>
                      <a:r>
                        <a:rPr lang="zh-CN" altLang="en-US" sz="2400"/>
                        <a:t>图形界面制作更新，制作需求说明书</a:t>
                      </a:r>
                      <a:r>
                        <a:rPr lang="en-US" altLang="zh-CN" sz="2400"/>
                        <a:t>ppt</a:t>
                      </a:r>
                      <a:r>
                        <a:rPr lang="zh-CN" altLang="en-US" sz="2400"/>
                        <a:t>。流程图更新。（</a:t>
                      </a:r>
                      <a:r>
                        <a:rPr lang="en-US" altLang="zh-CN" sz="2400"/>
                        <a:t>8</a:t>
                      </a:r>
                      <a:r>
                        <a:rPr lang="zh-CN" altLang="en-US" sz="2400"/>
                        <a:t>分）</a:t>
                      </a:r>
                      <a:endParaRPr lang="zh-CN" altLang="en-US" sz="2400"/>
                    </a:p>
                  </a:txBody>
                  <a:tcPr/>
                </a:tc>
              </a:tr>
              <a:tr h="381000">
                <a:tc>
                  <a:txBody>
                    <a:bodyPr/>
                    <a:p>
                      <a:pPr>
                        <a:buNone/>
                      </a:pPr>
                      <a:r>
                        <a:rPr lang="zh-CN" altLang="en-US" sz="2400"/>
                        <a:t>何宇晨</a:t>
                      </a:r>
                      <a:endParaRPr lang="zh-CN" altLang="en-US" sz="2400"/>
                    </a:p>
                  </a:txBody>
                  <a:tcPr/>
                </a:tc>
                <a:tc>
                  <a:txBody>
                    <a:bodyPr/>
                    <a:p>
                      <a:pPr>
                        <a:buNone/>
                      </a:pPr>
                      <a:r>
                        <a:rPr lang="zh-CN" altLang="en-US" sz="2400"/>
                        <a:t>需求说明报告的更新，完善</a:t>
                      </a:r>
                      <a:r>
                        <a:rPr lang="en-US" altLang="zh-CN" sz="2400"/>
                        <a:t>PPT</a:t>
                      </a:r>
                      <a:r>
                        <a:rPr lang="zh-CN" altLang="en-US" sz="2400"/>
                        <a:t>。更新完善游戏规则（</a:t>
                      </a:r>
                      <a:r>
                        <a:rPr lang="en-US" altLang="zh-CN" sz="2400"/>
                        <a:t>7</a:t>
                      </a:r>
                      <a:r>
                        <a:rPr lang="zh-CN" altLang="en-US" sz="2400"/>
                        <a:t>分）</a:t>
                      </a:r>
                      <a:endParaRPr lang="zh-CN" altLang="en-US" sz="2400"/>
                    </a:p>
                  </a:txBody>
                  <a:tcPr/>
                </a:tc>
              </a:tr>
            </a:tbl>
          </a:graphicData>
        </a:graphic>
      </p:graphicFrame>
    </p:spTree>
  </p:cSld>
  <p:clrMapOvr>
    <a:masterClrMapping/>
  </p:clrMapOvr>
  <p:transition>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a:solidFill>
                  <a:srgbClr val="F77258"/>
                </a:solidFill>
                <a:latin typeface="微软雅黑" panose="020B0503020204020204" pitchFamily="34" charset="-122"/>
                <a:ea typeface="微软雅黑" panose="020B0503020204020204" pitchFamily="34" charset="-122"/>
              </a:rPr>
              <a:t>点此添加标题</a:t>
            </a:r>
            <a:endParaRPr lang="zh-CN" altLang="en-US" sz="2000" b="1">
              <a:solidFill>
                <a:srgbClr val="F77258"/>
              </a:solidFill>
              <a:latin typeface="微软雅黑" panose="020B0503020204020204" pitchFamily="34" charset="-122"/>
              <a:ea typeface="微软雅黑" panose="020B0503020204020204" pitchFamily="34" charset="-122"/>
            </a:endParaRPr>
          </a:p>
        </p:txBody>
      </p:sp>
      <p:grpSp>
        <p:nvGrpSpPr>
          <p:cNvPr id="8195"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6" name="Group 7"/>
          <p:cNvGrpSpPr/>
          <p:nvPr/>
        </p:nvGrpSpPr>
        <p:grpSpPr>
          <a:xfrm flipH="1">
            <a:off x="1609725" y="3244040"/>
            <a:ext cx="10582275" cy="3667125"/>
            <a:chOff x="1150658" y="3304146"/>
            <a:chExt cx="10582275" cy="3667125"/>
          </a:xfrm>
          <a:solidFill>
            <a:srgbClr val="F04077"/>
          </a:solidFill>
        </p:grpSpPr>
        <p:sp>
          <p:nvSpPr>
            <p:cNvPr id="7" name="Freeform 272"/>
            <p:cNvSpPr/>
            <p:nvPr/>
          </p:nvSpPr>
          <p:spPr bwMode="auto">
            <a:xfrm>
              <a:off x="1150658" y="3304146"/>
              <a:ext cx="10582275" cy="3622676"/>
            </a:xfrm>
            <a:custGeom>
              <a:avLst/>
              <a:gdLst>
                <a:gd name="T0" fmla="*/ 1552 w 2819"/>
                <a:gd name="T1" fmla="*/ 200 h 1307"/>
                <a:gd name="T2" fmla="*/ 1606 w 2819"/>
                <a:gd name="T3" fmla="*/ 586 h 1307"/>
                <a:gd name="T4" fmla="*/ 0 w 2819"/>
                <a:gd name="T5" fmla="*/ 1307 h 1307"/>
                <a:gd name="T6" fmla="*/ 2310 w 2819"/>
                <a:gd name="T7" fmla="*/ 1307 h 1307"/>
                <a:gd name="T8" fmla="*/ 2570 w 2819"/>
                <a:gd name="T9" fmla="*/ 963 h 1307"/>
                <a:gd name="T10" fmla="*/ 2066 w 2819"/>
                <a:gd name="T11" fmla="*/ 216 h 1307"/>
                <a:gd name="T12" fmla="*/ 1410 w 2819"/>
                <a:gd name="T13" fmla="*/ 70 h 1307"/>
                <a:gd name="T14" fmla="*/ 1662 w 2819"/>
                <a:gd name="T15" fmla="*/ 0 h 1307"/>
                <a:gd name="T16" fmla="*/ 1638 w 2819"/>
                <a:gd name="T17" fmla="*/ 0 h 1307"/>
                <a:gd name="T18" fmla="*/ 1278 w 2819"/>
                <a:gd name="T19" fmla="*/ 43 h 1307"/>
                <a:gd name="T20" fmla="*/ 1552 w 2819"/>
                <a:gd name="T21" fmla="*/ 200 h 1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19" h="1307">
                  <a:moveTo>
                    <a:pt x="1552" y="200"/>
                  </a:moveTo>
                  <a:cubicBezTo>
                    <a:pt x="1772" y="247"/>
                    <a:pt x="1980" y="360"/>
                    <a:pt x="1606" y="586"/>
                  </a:cubicBezTo>
                  <a:cubicBezTo>
                    <a:pt x="946" y="983"/>
                    <a:pt x="368" y="1198"/>
                    <a:pt x="0" y="1307"/>
                  </a:cubicBezTo>
                  <a:cubicBezTo>
                    <a:pt x="2310" y="1307"/>
                    <a:pt x="2310" y="1307"/>
                    <a:pt x="2310" y="1307"/>
                  </a:cubicBezTo>
                  <a:cubicBezTo>
                    <a:pt x="2416" y="1182"/>
                    <a:pt x="2517" y="1050"/>
                    <a:pt x="2570" y="963"/>
                  </a:cubicBezTo>
                  <a:cubicBezTo>
                    <a:pt x="2819" y="560"/>
                    <a:pt x="2533" y="331"/>
                    <a:pt x="2066" y="216"/>
                  </a:cubicBezTo>
                  <a:cubicBezTo>
                    <a:pt x="1599" y="101"/>
                    <a:pt x="1450" y="101"/>
                    <a:pt x="1410" y="70"/>
                  </a:cubicBezTo>
                  <a:cubicBezTo>
                    <a:pt x="1374" y="44"/>
                    <a:pt x="1603" y="8"/>
                    <a:pt x="1662" y="0"/>
                  </a:cubicBezTo>
                  <a:cubicBezTo>
                    <a:pt x="1638" y="0"/>
                    <a:pt x="1638" y="0"/>
                    <a:pt x="1638" y="0"/>
                  </a:cubicBezTo>
                  <a:cubicBezTo>
                    <a:pt x="1579" y="3"/>
                    <a:pt x="1449" y="14"/>
                    <a:pt x="1278" y="43"/>
                  </a:cubicBezTo>
                  <a:cubicBezTo>
                    <a:pt x="1061" y="80"/>
                    <a:pt x="1332" y="153"/>
                    <a:pt x="1552" y="200"/>
                  </a:cubicBezTo>
                  <a:close/>
                </a:path>
              </a:pathLst>
            </a:custGeom>
            <a:grpFill/>
            <a:ln>
              <a:noFill/>
            </a:ln>
          </p:spPr>
          <p:txBody>
            <a:bodyPr/>
            <a:lstStyle/>
            <a:p>
              <a:pPr eaLnBrk="1" fontAlgn="auto" hangingPunct="1">
                <a:spcBef>
                  <a:spcPts val="0"/>
                </a:spcBef>
                <a:spcAft>
                  <a:spcPts val="0"/>
                </a:spcAft>
                <a:defRPr/>
              </a:pPr>
              <a:endParaRPr lang="en-US">
                <a:solidFill>
                  <a:prstClr val="black"/>
                </a:solidFill>
                <a:latin typeface="Calibri" panose="020F0502020204030204"/>
                <a:ea typeface="+mn-ea"/>
              </a:endParaRPr>
            </a:p>
          </p:txBody>
        </p:sp>
        <p:sp>
          <p:nvSpPr>
            <p:cNvPr id="8" name="Freeform 273"/>
            <p:cNvSpPr/>
            <p:nvPr/>
          </p:nvSpPr>
          <p:spPr bwMode="auto">
            <a:xfrm>
              <a:off x="5700154" y="3307320"/>
              <a:ext cx="3727450" cy="3663951"/>
            </a:xfrm>
            <a:custGeom>
              <a:avLst/>
              <a:gdLst>
                <a:gd name="T0" fmla="*/ 95 w 993"/>
                <a:gd name="T1" fmla="*/ 103 h 1307"/>
                <a:gd name="T2" fmla="*/ 170 w 993"/>
                <a:gd name="T3" fmla="*/ 123 h 1307"/>
                <a:gd name="T4" fmla="*/ 524 w 993"/>
                <a:gd name="T5" fmla="*/ 202 h 1307"/>
                <a:gd name="T6" fmla="*/ 726 w 993"/>
                <a:gd name="T7" fmla="*/ 263 h 1307"/>
                <a:gd name="T8" fmla="*/ 919 w 993"/>
                <a:gd name="T9" fmla="*/ 380 h 1307"/>
                <a:gd name="T10" fmla="*/ 939 w 993"/>
                <a:gd name="T11" fmla="*/ 603 h 1307"/>
                <a:gd name="T12" fmla="*/ 767 w 993"/>
                <a:gd name="T13" fmla="*/ 796 h 1307"/>
                <a:gd name="T14" fmla="*/ 0 w 993"/>
                <a:gd name="T15" fmla="*/ 1307 h 1307"/>
                <a:gd name="T16" fmla="*/ 62 w 993"/>
                <a:gd name="T17" fmla="*/ 1307 h 1307"/>
                <a:gd name="T18" fmla="*/ 777 w 993"/>
                <a:gd name="T19" fmla="*/ 802 h 1307"/>
                <a:gd name="T20" fmla="*/ 944 w 993"/>
                <a:gd name="T21" fmla="*/ 606 h 1307"/>
                <a:gd name="T22" fmla="*/ 923 w 993"/>
                <a:gd name="T23" fmla="*/ 376 h 1307"/>
                <a:gd name="T24" fmla="*/ 728 w 993"/>
                <a:gd name="T25" fmla="*/ 258 h 1307"/>
                <a:gd name="T26" fmla="*/ 525 w 993"/>
                <a:gd name="T27" fmla="*/ 197 h 1307"/>
                <a:gd name="T28" fmla="*/ 170 w 993"/>
                <a:gd name="T29" fmla="*/ 119 h 1307"/>
                <a:gd name="T30" fmla="*/ 96 w 993"/>
                <a:gd name="T31" fmla="*/ 99 h 1307"/>
                <a:gd name="T32" fmla="*/ 65 w 993"/>
                <a:gd name="T33" fmla="*/ 83 h 1307"/>
                <a:gd name="T34" fmla="*/ 82 w 993"/>
                <a:gd name="T35" fmla="*/ 62 h 1307"/>
                <a:gd name="T36" fmla="*/ 202 w 993"/>
                <a:gd name="T37" fmla="*/ 30 h 1307"/>
                <a:gd name="T38" fmla="*/ 415 w 993"/>
                <a:gd name="T39" fmla="*/ 0 h 1307"/>
                <a:gd name="T40" fmla="*/ 406 w 993"/>
                <a:gd name="T41" fmla="*/ 0 h 1307"/>
                <a:gd name="T42" fmla="*/ 202 w 993"/>
                <a:gd name="T43" fmla="*/ 27 h 1307"/>
                <a:gd name="T44" fmla="*/ 80 w 993"/>
                <a:gd name="T45" fmla="*/ 59 h 1307"/>
                <a:gd name="T46" fmla="*/ 62 w 993"/>
                <a:gd name="T47" fmla="*/ 85 h 1307"/>
                <a:gd name="T48" fmla="*/ 95 w 993"/>
                <a:gd name="T49" fmla="*/ 103 h 1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93" h="1307">
                  <a:moveTo>
                    <a:pt x="95" y="103"/>
                  </a:moveTo>
                  <a:cubicBezTo>
                    <a:pt x="118" y="111"/>
                    <a:pt x="144" y="117"/>
                    <a:pt x="170" y="123"/>
                  </a:cubicBezTo>
                  <a:cubicBezTo>
                    <a:pt x="274" y="145"/>
                    <a:pt x="393" y="171"/>
                    <a:pt x="524" y="202"/>
                  </a:cubicBezTo>
                  <a:cubicBezTo>
                    <a:pt x="589" y="218"/>
                    <a:pt x="657" y="237"/>
                    <a:pt x="726" y="263"/>
                  </a:cubicBezTo>
                  <a:cubicBezTo>
                    <a:pt x="793" y="290"/>
                    <a:pt x="866" y="322"/>
                    <a:pt x="919" y="380"/>
                  </a:cubicBezTo>
                  <a:cubicBezTo>
                    <a:pt x="974" y="437"/>
                    <a:pt x="987" y="533"/>
                    <a:pt x="939" y="603"/>
                  </a:cubicBezTo>
                  <a:cubicBezTo>
                    <a:pt x="896" y="676"/>
                    <a:pt x="833" y="737"/>
                    <a:pt x="767" y="796"/>
                  </a:cubicBezTo>
                  <a:cubicBezTo>
                    <a:pt x="548" y="982"/>
                    <a:pt x="284" y="1148"/>
                    <a:pt x="0" y="1307"/>
                  </a:cubicBezTo>
                  <a:cubicBezTo>
                    <a:pt x="62" y="1307"/>
                    <a:pt x="62" y="1307"/>
                    <a:pt x="62" y="1307"/>
                  </a:cubicBezTo>
                  <a:cubicBezTo>
                    <a:pt x="330" y="1150"/>
                    <a:pt x="560" y="987"/>
                    <a:pt x="777" y="802"/>
                  </a:cubicBezTo>
                  <a:cubicBezTo>
                    <a:pt x="843" y="743"/>
                    <a:pt x="901" y="680"/>
                    <a:pt x="944" y="606"/>
                  </a:cubicBezTo>
                  <a:cubicBezTo>
                    <a:pt x="993" y="534"/>
                    <a:pt x="979" y="434"/>
                    <a:pt x="923" y="376"/>
                  </a:cubicBezTo>
                  <a:cubicBezTo>
                    <a:pt x="868" y="317"/>
                    <a:pt x="796" y="285"/>
                    <a:pt x="728" y="258"/>
                  </a:cubicBezTo>
                  <a:cubicBezTo>
                    <a:pt x="659" y="232"/>
                    <a:pt x="591" y="213"/>
                    <a:pt x="525" y="197"/>
                  </a:cubicBezTo>
                  <a:cubicBezTo>
                    <a:pt x="394" y="166"/>
                    <a:pt x="275" y="141"/>
                    <a:pt x="170" y="119"/>
                  </a:cubicBezTo>
                  <a:cubicBezTo>
                    <a:pt x="144" y="113"/>
                    <a:pt x="119" y="107"/>
                    <a:pt x="96" y="99"/>
                  </a:cubicBezTo>
                  <a:cubicBezTo>
                    <a:pt x="85" y="95"/>
                    <a:pt x="72" y="91"/>
                    <a:pt x="65" y="83"/>
                  </a:cubicBezTo>
                  <a:cubicBezTo>
                    <a:pt x="57" y="74"/>
                    <a:pt x="73" y="66"/>
                    <a:pt x="82" y="62"/>
                  </a:cubicBezTo>
                  <a:cubicBezTo>
                    <a:pt x="124" y="44"/>
                    <a:pt x="165" y="38"/>
                    <a:pt x="202" y="30"/>
                  </a:cubicBezTo>
                  <a:cubicBezTo>
                    <a:pt x="309" y="11"/>
                    <a:pt x="382" y="3"/>
                    <a:pt x="415" y="0"/>
                  </a:cubicBezTo>
                  <a:cubicBezTo>
                    <a:pt x="406" y="0"/>
                    <a:pt x="406" y="0"/>
                    <a:pt x="406" y="0"/>
                  </a:cubicBezTo>
                  <a:cubicBezTo>
                    <a:pt x="370" y="3"/>
                    <a:pt x="300" y="10"/>
                    <a:pt x="202" y="27"/>
                  </a:cubicBezTo>
                  <a:cubicBezTo>
                    <a:pt x="165" y="35"/>
                    <a:pt x="123" y="41"/>
                    <a:pt x="80" y="59"/>
                  </a:cubicBezTo>
                  <a:cubicBezTo>
                    <a:pt x="72" y="63"/>
                    <a:pt x="52" y="71"/>
                    <a:pt x="62" y="85"/>
                  </a:cubicBezTo>
                  <a:cubicBezTo>
                    <a:pt x="71" y="95"/>
                    <a:pt x="83" y="98"/>
                    <a:pt x="95"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solidFill>
                  <a:prstClr val="black"/>
                </a:solidFill>
                <a:latin typeface="Calibri" panose="020F0502020204030204"/>
                <a:ea typeface="+mn-ea"/>
              </a:endParaRPr>
            </a:p>
          </p:txBody>
        </p:sp>
      </p:grpSp>
      <p:sp>
        <p:nvSpPr>
          <p:cNvPr id="9" name="Rectangle 1"/>
          <p:cNvSpPr/>
          <p:nvPr/>
        </p:nvSpPr>
        <p:spPr>
          <a:xfrm>
            <a:off x="0" y="0"/>
            <a:ext cx="12192000" cy="3273425"/>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9F9F9"/>
              </a:solidFill>
            </a:endParaRPr>
          </a:p>
        </p:txBody>
      </p:sp>
      <p:sp>
        <p:nvSpPr>
          <p:cNvPr id="8198" name="Freeform 13"/>
          <p:cNvSpPr>
            <a:spLocks noEditPoints="1"/>
          </p:cNvSpPr>
          <p:nvPr/>
        </p:nvSpPr>
        <p:spPr bwMode="auto">
          <a:xfrm flipH="1">
            <a:off x="1816100" y="1327150"/>
            <a:ext cx="7627938" cy="1946275"/>
          </a:xfrm>
          <a:custGeom>
            <a:avLst/>
            <a:gdLst>
              <a:gd name="T0" fmla="*/ 2147483647 w 895"/>
              <a:gd name="T1" fmla="*/ 2147483647 h 228"/>
              <a:gd name="T2" fmla="*/ 2147483647 w 895"/>
              <a:gd name="T3" fmla="*/ 2147483647 h 228"/>
              <a:gd name="T4" fmla="*/ 2147483647 w 895"/>
              <a:gd name="T5" fmla="*/ 2147483647 h 228"/>
              <a:gd name="T6" fmla="*/ 2147483647 w 895"/>
              <a:gd name="T7" fmla="*/ 2147483647 h 228"/>
              <a:gd name="T8" fmla="*/ 2147483647 w 895"/>
              <a:gd name="T9" fmla="*/ 2147483647 h 228"/>
              <a:gd name="T10" fmla="*/ 2147483647 w 895"/>
              <a:gd name="T11" fmla="*/ 2147483647 h 228"/>
              <a:gd name="T12" fmla="*/ 2147483647 w 895"/>
              <a:gd name="T13" fmla="*/ 2147483647 h 228"/>
              <a:gd name="T14" fmla="*/ 2147483647 w 895"/>
              <a:gd name="T15" fmla="*/ 2147483647 h 228"/>
              <a:gd name="T16" fmla="*/ 2147483647 w 895"/>
              <a:gd name="T17" fmla="*/ 2147483647 h 228"/>
              <a:gd name="T18" fmla="*/ 2147483647 w 895"/>
              <a:gd name="T19" fmla="*/ 2147483647 h 228"/>
              <a:gd name="T20" fmla="*/ 2147483647 w 895"/>
              <a:gd name="T21" fmla="*/ 2147483647 h 228"/>
              <a:gd name="T22" fmla="*/ 2147483647 w 895"/>
              <a:gd name="T23" fmla="*/ 2147483647 h 228"/>
              <a:gd name="T24" fmla="*/ 2147483647 w 895"/>
              <a:gd name="T25" fmla="*/ 2147483647 h 228"/>
              <a:gd name="T26" fmla="*/ 2147483647 w 895"/>
              <a:gd name="T27" fmla="*/ 2147483647 h 228"/>
              <a:gd name="T28" fmla="*/ 2147483647 w 895"/>
              <a:gd name="T29" fmla="*/ 2147483647 h 228"/>
              <a:gd name="T30" fmla="*/ 2147483647 w 895"/>
              <a:gd name="T31" fmla="*/ 2147483647 h 228"/>
              <a:gd name="T32" fmla="*/ 2147483647 w 895"/>
              <a:gd name="T33" fmla="*/ 2147483647 h 228"/>
              <a:gd name="T34" fmla="*/ 2147483647 w 895"/>
              <a:gd name="T35" fmla="*/ 2147483647 h 228"/>
              <a:gd name="T36" fmla="*/ 2147483647 w 895"/>
              <a:gd name="T37" fmla="*/ 2147483647 h 228"/>
              <a:gd name="T38" fmla="*/ 2147483647 w 895"/>
              <a:gd name="T39" fmla="*/ 2147483647 h 228"/>
              <a:gd name="T40" fmla="*/ 2147483647 w 895"/>
              <a:gd name="T41" fmla="*/ 2147483647 h 228"/>
              <a:gd name="T42" fmla="*/ 2147483647 w 895"/>
              <a:gd name="T43" fmla="*/ 2147483647 h 228"/>
              <a:gd name="T44" fmla="*/ 2147483647 w 895"/>
              <a:gd name="T45" fmla="*/ 2147483647 h 228"/>
              <a:gd name="T46" fmla="*/ 2147483647 w 895"/>
              <a:gd name="T47" fmla="*/ 2147483647 h 228"/>
              <a:gd name="T48" fmla="*/ 2147483647 w 895"/>
              <a:gd name="T49" fmla="*/ 2147483647 h 228"/>
              <a:gd name="T50" fmla="*/ 2147483647 w 895"/>
              <a:gd name="T51" fmla="*/ 2147483647 h 228"/>
              <a:gd name="T52" fmla="*/ 2147483647 w 895"/>
              <a:gd name="T53" fmla="*/ 2147483647 h 228"/>
              <a:gd name="T54" fmla="*/ 2147483647 w 895"/>
              <a:gd name="T55" fmla="*/ 2147483647 h 228"/>
              <a:gd name="T56" fmla="*/ 2147483647 w 895"/>
              <a:gd name="T57" fmla="*/ 2147483647 h 228"/>
              <a:gd name="T58" fmla="*/ 2147483647 w 895"/>
              <a:gd name="T59" fmla="*/ 2147483647 h 228"/>
              <a:gd name="T60" fmla="*/ 2147483647 w 895"/>
              <a:gd name="T61" fmla="*/ 2147483647 h 228"/>
              <a:gd name="T62" fmla="*/ 2147483647 w 895"/>
              <a:gd name="T63" fmla="*/ 2147483647 h 228"/>
              <a:gd name="T64" fmla="*/ 2147483647 w 895"/>
              <a:gd name="T65" fmla="*/ 2147483647 h 228"/>
              <a:gd name="T66" fmla="*/ 2147483647 w 895"/>
              <a:gd name="T67" fmla="*/ 2147483647 h 228"/>
              <a:gd name="T68" fmla="*/ 2147483647 w 895"/>
              <a:gd name="T69" fmla="*/ 2147483647 h 228"/>
              <a:gd name="T70" fmla="*/ 2147483647 w 895"/>
              <a:gd name="T71" fmla="*/ 2147483647 h 228"/>
              <a:gd name="T72" fmla="*/ 2147483647 w 895"/>
              <a:gd name="T73" fmla="*/ 2147483647 h 228"/>
              <a:gd name="T74" fmla="*/ 2147483647 w 895"/>
              <a:gd name="T75" fmla="*/ 2147483647 h 228"/>
              <a:gd name="T76" fmla="*/ 2147483647 w 895"/>
              <a:gd name="T77" fmla="*/ 2147483647 h 228"/>
              <a:gd name="T78" fmla="*/ 2147483647 w 895"/>
              <a:gd name="T79" fmla="*/ 2147483647 h 228"/>
              <a:gd name="T80" fmla="*/ 2147483647 w 895"/>
              <a:gd name="T81" fmla="*/ 2147483647 h 228"/>
              <a:gd name="T82" fmla="*/ 2147483647 w 895"/>
              <a:gd name="T83" fmla="*/ 2147483647 h 228"/>
              <a:gd name="T84" fmla="*/ 2147483647 w 895"/>
              <a:gd name="T85" fmla="*/ 2147483647 h 228"/>
              <a:gd name="T86" fmla="*/ 2147483647 w 895"/>
              <a:gd name="T87" fmla="*/ 2147483647 h 228"/>
              <a:gd name="T88" fmla="*/ 2147483647 w 895"/>
              <a:gd name="T89" fmla="*/ 2147483647 h 228"/>
              <a:gd name="T90" fmla="*/ 2147483647 w 895"/>
              <a:gd name="T91" fmla="*/ 2147483647 h 228"/>
              <a:gd name="T92" fmla="*/ 2147483647 w 895"/>
              <a:gd name="T93" fmla="*/ 2147483647 h 228"/>
              <a:gd name="T94" fmla="*/ 2147483647 w 895"/>
              <a:gd name="T95" fmla="*/ 2147483647 h 228"/>
              <a:gd name="T96" fmla="*/ 2147483647 w 895"/>
              <a:gd name="T97" fmla="*/ 2147483647 h 228"/>
              <a:gd name="T98" fmla="*/ 2147483647 w 895"/>
              <a:gd name="T99" fmla="*/ 2147483647 h 228"/>
              <a:gd name="T100" fmla="*/ 2147483647 w 895"/>
              <a:gd name="T101" fmla="*/ 2147483647 h 228"/>
              <a:gd name="T102" fmla="*/ 2147483647 w 895"/>
              <a:gd name="T103" fmla="*/ 2147483647 h 228"/>
              <a:gd name="T104" fmla="*/ 2147483647 w 895"/>
              <a:gd name="T105" fmla="*/ 2147483647 h 228"/>
              <a:gd name="T106" fmla="*/ 2147483647 w 895"/>
              <a:gd name="T107" fmla="*/ 2147483647 h 228"/>
              <a:gd name="T108" fmla="*/ 2147483647 w 895"/>
              <a:gd name="T109" fmla="*/ 2147483647 h 228"/>
              <a:gd name="T110" fmla="*/ 2147483647 w 895"/>
              <a:gd name="T111" fmla="*/ 2147483647 h 228"/>
              <a:gd name="T112" fmla="*/ 2147483647 w 895"/>
              <a:gd name="T113" fmla="*/ 2147483647 h 228"/>
              <a:gd name="T114" fmla="*/ 2147483647 w 895"/>
              <a:gd name="T115" fmla="*/ 2147483647 h 228"/>
              <a:gd name="T116" fmla="*/ 2147483647 w 895"/>
              <a:gd name="T117" fmla="*/ 2147483647 h 228"/>
              <a:gd name="T118" fmla="*/ 2147483647 w 895"/>
              <a:gd name="T119" fmla="*/ 2147483647 h 228"/>
              <a:gd name="T120" fmla="*/ 2147483647 w 895"/>
              <a:gd name="T121" fmla="*/ 2147483647 h 228"/>
              <a:gd name="T122" fmla="*/ 2147483647 w 895"/>
              <a:gd name="T123" fmla="*/ 2147483647 h 22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895" h="228">
                <a:moveTo>
                  <a:pt x="868" y="189"/>
                </a:moveTo>
                <a:cubicBezTo>
                  <a:pt x="868" y="187"/>
                  <a:pt x="868" y="187"/>
                  <a:pt x="868" y="187"/>
                </a:cubicBezTo>
                <a:cubicBezTo>
                  <a:pt x="872" y="187"/>
                  <a:pt x="872" y="187"/>
                  <a:pt x="872" y="187"/>
                </a:cubicBezTo>
                <a:cubicBezTo>
                  <a:pt x="872" y="186"/>
                  <a:pt x="872" y="186"/>
                  <a:pt x="872" y="186"/>
                </a:cubicBezTo>
                <a:cubicBezTo>
                  <a:pt x="868" y="185"/>
                  <a:pt x="868" y="185"/>
                  <a:pt x="868" y="185"/>
                </a:cubicBezTo>
                <a:cubicBezTo>
                  <a:pt x="868" y="185"/>
                  <a:pt x="868" y="185"/>
                  <a:pt x="868" y="185"/>
                </a:cubicBezTo>
                <a:cubicBezTo>
                  <a:pt x="868" y="183"/>
                  <a:pt x="868" y="183"/>
                  <a:pt x="868" y="183"/>
                </a:cubicBezTo>
                <a:cubicBezTo>
                  <a:pt x="873" y="181"/>
                  <a:pt x="873" y="181"/>
                  <a:pt x="873" y="181"/>
                </a:cubicBezTo>
                <a:cubicBezTo>
                  <a:pt x="872" y="180"/>
                  <a:pt x="872" y="180"/>
                  <a:pt x="872" y="180"/>
                </a:cubicBezTo>
                <a:cubicBezTo>
                  <a:pt x="872" y="180"/>
                  <a:pt x="872" y="180"/>
                  <a:pt x="872" y="180"/>
                </a:cubicBezTo>
                <a:cubicBezTo>
                  <a:pt x="872" y="180"/>
                  <a:pt x="872" y="180"/>
                  <a:pt x="872" y="180"/>
                </a:cubicBezTo>
                <a:cubicBezTo>
                  <a:pt x="872" y="180"/>
                  <a:pt x="872" y="180"/>
                  <a:pt x="872" y="180"/>
                </a:cubicBezTo>
                <a:cubicBezTo>
                  <a:pt x="872" y="180"/>
                  <a:pt x="872" y="180"/>
                  <a:pt x="872" y="180"/>
                </a:cubicBezTo>
                <a:cubicBezTo>
                  <a:pt x="872" y="178"/>
                  <a:pt x="872" y="178"/>
                  <a:pt x="872" y="178"/>
                </a:cubicBezTo>
                <a:cubicBezTo>
                  <a:pt x="873" y="178"/>
                  <a:pt x="873" y="178"/>
                  <a:pt x="873" y="178"/>
                </a:cubicBezTo>
                <a:cubicBezTo>
                  <a:pt x="875" y="178"/>
                  <a:pt x="875" y="178"/>
                  <a:pt x="875" y="178"/>
                </a:cubicBezTo>
                <a:cubicBezTo>
                  <a:pt x="875" y="176"/>
                  <a:pt x="875" y="176"/>
                  <a:pt x="875" y="176"/>
                </a:cubicBezTo>
                <a:cubicBezTo>
                  <a:pt x="875" y="176"/>
                  <a:pt x="875" y="176"/>
                  <a:pt x="875" y="176"/>
                </a:cubicBezTo>
                <a:cubicBezTo>
                  <a:pt x="875" y="176"/>
                  <a:pt x="875" y="176"/>
                  <a:pt x="875" y="176"/>
                </a:cubicBezTo>
                <a:cubicBezTo>
                  <a:pt x="874" y="176"/>
                  <a:pt x="874" y="176"/>
                  <a:pt x="874" y="176"/>
                </a:cubicBezTo>
                <a:cubicBezTo>
                  <a:pt x="874" y="176"/>
                  <a:pt x="874" y="176"/>
                  <a:pt x="874" y="176"/>
                </a:cubicBezTo>
                <a:cubicBezTo>
                  <a:pt x="874" y="176"/>
                  <a:pt x="874" y="176"/>
                  <a:pt x="874" y="176"/>
                </a:cubicBezTo>
                <a:cubicBezTo>
                  <a:pt x="874" y="176"/>
                  <a:pt x="874" y="176"/>
                  <a:pt x="874" y="176"/>
                </a:cubicBezTo>
                <a:cubicBezTo>
                  <a:pt x="874" y="176"/>
                  <a:pt x="874" y="176"/>
                  <a:pt x="874" y="176"/>
                </a:cubicBezTo>
                <a:cubicBezTo>
                  <a:pt x="874" y="176"/>
                  <a:pt x="874" y="176"/>
                  <a:pt x="874" y="176"/>
                </a:cubicBezTo>
                <a:cubicBezTo>
                  <a:pt x="874" y="175"/>
                  <a:pt x="874" y="175"/>
                  <a:pt x="874" y="175"/>
                </a:cubicBezTo>
                <a:cubicBezTo>
                  <a:pt x="873" y="175"/>
                  <a:pt x="873" y="175"/>
                  <a:pt x="873" y="175"/>
                </a:cubicBezTo>
                <a:cubicBezTo>
                  <a:pt x="873" y="175"/>
                  <a:pt x="873" y="175"/>
                  <a:pt x="873" y="175"/>
                </a:cubicBezTo>
                <a:cubicBezTo>
                  <a:pt x="873" y="174"/>
                  <a:pt x="873" y="174"/>
                  <a:pt x="873" y="174"/>
                </a:cubicBezTo>
                <a:cubicBezTo>
                  <a:pt x="872" y="174"/>
                  <a:pt x="872" y="174"/>
                  <a:pt x="872" y="174"/>
                </a:cubicBezTo>
                <a:cubicBezTo>
                  <a:pt x="872" y="173"/>
                  <a:pt x="872" y="173"/>
                  <a:pt x="872" y="173"/>
                </a:cubicBezTo>
                <a:cubicBezTo>
                  <a:pt x="872" y="172"/>
                  <a:pt x="872" y="172"/>
                  <a:pt x="872" y="172"/>
                </a:cubicBezTo>
                <a:cubicBezTo>
                  <a:pt x="870" y="172"/>
                  <a:pt x="870" y="172"/>
                  <a:pt x="870" y="172"/>
                </a:cubicBezTo>
                <a:cubicBezTo>
                  <a:pt x="870" y="172"/>
                  <a:pt x="870" y="172"/>
                  <a:pt x="870" y="172"/>
                </a:cubicBezTo>
                <a:cubicBezTo>
                  <a:pt x="870" y="171"/>
                  <a:pt x="870" y="171"/>
                  <a:pt x="870" y="171"/>
                </a:cubicBezTo>
                <a:cubicBezTo>
                  <a:pt x="869" y="171"/>
                  <a:pt x="869" y="171"/>
                  <a:pt x="869" y="171"/>
                </a:cubicBezTo>
                <a:cubicBezTo>
                  <a:pt x="867" y="172"/>
                  <a:pt x="867" y="172"/>
                  <a:pt x="867" y="172"/>
                </a:cubicBezTo>
                <a:cubicBezTo>
                  <a:pt x="864" y="172"/>
                  <a:pt x="864" y="172"/>
                  <a:pt x="864" y="172"/>
                </a:cubicBezTo>
                <a:cubicBezTo>
                  <a:pt x="863" y="172"/>
                  <a:pt x="863" y="172"/>
                  <a:pt x="863" y="172"/>
                </a:cubicBezTo>
                <a:cubicBezTo>
                  <a:pt x="859" y="171"/>
                  <a:pt x="859" y="171"/>
                  <a:pt x="859" y="171"/>
                </a:cubicBezTo>
                <a:cubicBezTo>
                  <a:pt x="857" y="171"/>
                  <a:pt x="857" y="171"/>
                  <a:pt x="857" y="171"/>
                </a:cubicBezTo>
                <a:cubicBezTo>
                  <a:pt x="856" y="171"/>
                  <a:pt x="856" y="171"/>
                  <a:pt x="856" y="171"/>
                </a:cubicBezTo>
                <a:cubicBezTo>
                  <a:pt x="852" y="170"/>
                  <a:pt x="852" y="170"/>
                  <a:pt x="852" y="170"/>
                </a:cubicBezTo>
                <a:cubicBezTo>
                  <a:pt x="850" y="170"/>
                  <a:pt x="850" y="170"/>
                  <a:pt x="850" y="170"/>
                </a:cubicBezTo>
                <a:cubicBezTo>
                  <a:pt x="849" y="170"/>
                  <a:pt x="849" y="170"/>
                  <a:pt x="849" y="170"/>
                </a:cubicBezTo>
                <a:cubicBezTo>
                  <a:pt x="846" y="169"/>
                  <a:pt x="846" y="169"/>
                  <a:pt x="846" y="169"/>
                </a:cubicBezTo>
                <a:cubicBezTo>
                  <a:pt x="845" y="168"/>
                  <a:pt x="845" y="168"/>
                  <a:pt x="845" y="168"/>
                </a:cubicBezTo>
                <a:cubicBezTo>
                  <a:pt x="844" y="168"/>
                  <a:pt x="844" y="168"/>
                  <a:pt x="844" y="168"/>
                </a:cubicBezTo>
                <a:cubicBezTo>
                  <a:pt x="842" y="167"/>
                  <a:pt x="842" y="167"/>
                  <a:pt x="842" y="167"/>
                </a:cubicBezTo>
                <a:cubicBezTo>
                  <a:pt x="842" y="167"/>
                  <a:pt x="842" y="167"/>
                  <a:pt x="842" y="167"/>
                </a:cubicBezTo>
                <a:cubicBezTo>
                  <a:pt x="841" y="166"/>
                  <a:pt x="841" y="166"/>
                  <a:pt x="841" y="166"/>
                </a:cubicBezTo>
                <a:cubicBezTo>
                  <a:pt x="838" y="165"/>
                  <a:pt x="838" y="165"/>
                  <a:pt x="838" y="165"/>
                </a:cubicBezTo>
                <a:cubicBezTo>
                  <a:pt x="838" y="165"/>
                  <a:pt x="838" y="165"/>
                  <a:pt x="838" y="165"/>
                </a:cubicBezTo>
                <a:cubicBezTo>
                  <a:pt x="838" y="163"/>
                  <a:pt x="838" y="163"/>
                  <a:pt x="838" y="163"/>
                </a:cubicBezTo>
                <a:cubicBezTo>
                  <a:pt x="837" y="162"/>
                  <a:pt x="837" y="162"/>
                  <a:pt x="837" y="162"/>
                </a:cubicBezTo>
                <a:cubicBezTo>
                  <a:pt x="837" y="162"/>
                  <a:pt x="837" y="162"/>
                  <a:pt x="837" y="162"/>
                </a:cubicBezTo>
                <a:cubicBezTo>
                  <a:pt x="837" y="162"/>
                  <a:pt x="837" y="162"/>
                  <a:pt x="837" y="162"/>
                </a:cubicBezTo>
                <a:cubicBezTo>
                  <a:pt x="837" y="162"/>
                  <a:pt x="837" y="162"/>
                  <a:pt x="837" y="162"/>
                </a:cubicBezTo>
                <a:cubicBezTo>
                  <a:pt x="837" y="162"/>
                  <a:pt x="837" y="162"/>
                  <a:pt x="837" y="162"/>
                </a:cubicBezTo>
                <a:cubicBezTo>
                  <a:pt x="837" y="162"/>
                  <a:pt x="837" y="162"/>
                  <a:pt x="837" y="162"/>
                </a:cubicBezTo>
                <a:cubicBezTo>
                  <a:pt x="837" y="162"/>
                  <a:pt x="837" y="162"/>
                  <a:pt x="837" y="162"/>
                </a:cubicBezTo>
                <a:cubicBezTo>
                  <a:pt x="837" y="162"/>
                  <a:pt x="837" y="162"/>
                  <a:pt x="837" y="162"/>
                </a:cubicBezTo>
                <a:cubicBezTo>
                  <a:pt x="837" y="162"/>
                  <a:pt x="837" y="162"/>
                  <a:pt x="837" y="162"/>
                </a:cubicBezTo>
                <a:cubicBezTo>
                  <a:pt x="837" y="162"/>
                  <a:pt x="837" y="162"/>
                  <a:pt x="837" y="162"/>
                </a:cubicBezTo>
                <a:cubicBezTo>
                  <a:pt x="837" y="161"/>
                  <a:pt x="837" y="161"/>
                  <a:pt x="837" y="161"/>
                </a:cubicBezTo>
                <a:cubicBezTo>
                  <a:pt x="837" y="161"/>
                  <a:pt x="837" y="161"/>
                  <a:pt x="837" y="161"/>
                </a:cubicBezTo>
                <a:cubicBezTo>
                  <a:pt x="836" y="161"/>
                  <a:pt x="836" y="161"/>
                  <a:pt x="836" y="161"/>
                </a:cubicBezTo>
                <a:cubicBezTo>
                  <a:pt x="836" y="161"/>
                  <a:pt x="836" y="161"/>
                  <a:pt x="836" y="161"/>
                </a:cubicBezTo>
                <a:cubicBezTo>
                  <a:pt x="836" y="161"/>
                  <a:pt x="836" y="161"/>
                  <a:pt x="836" y="161"/>
                </a:cubicBezTo>
                <a:cubicBezTo>
                  <a:pt x="836" y="161"/>
                  <a:pt x="836" y="161"/>
                  <a:pt x="836" y="161"/>
                </a:cubicBezTo>
                <a:cubicBezTo>
                  <a:pt x="836" y="161"/>
                  <a:pt x="836" y="161"/>
                  <a:pt x="836" y="161"/>
                </a:cubicBezTo>
                <a:cubicBezTo>
                  <a:pt x="836" y="161"/>
                  <a:pt x="836" y="161"/>
                  <a:pt x="836" y="161"/>
                </a:cubicBezTo>
                <a:cubicBezTo>
                  <a:pt x="836" y="161"/>
                  <a:pt x="836" y="161"/>
                  <a:pt x="836" y="161"/>
                </a:cubicBezTo>
                <a:cubicBezTo>
                  <a:pt x="836" y="161"/>
                  <a:pt x="836" y="161"/>
                  <a:pt x="836" y="161"/>
                </a:cubicBezTo>
                <a:cubicBezTo>
                  <a:pt x="836" y="161"/>
                  <a:pt x="836" y="161"/>
                  <a:pt x="836" y="161"/>
                </a:cubicBezTo>
                <a:cubicBezTo>
                  <a:pt x="835" y="161"/>
                  <a:pt x="835" y="161"/>
                  <a:pt x="835" y="161"/>
                </a:cubicBezTo>
                <a:cubicBezTo>
                  <a:pt x="835" y="161"/>
                  <a:pt x="835" y="161"/>
                  <a:pt x="835" y="161"/>
                </a:cubicBezTo>
                <a:cubicBezTo>
                  <a:pt x="835" y="161"/>
                  <a:pt x="835" y="161"/>
                  <a:pt x="835" y="161"/>
                </a:cubicBezTo>
                <a:cubicBezTo>
                  <a:pt x="835" y="161"/>
                  <a:pt x="835" y="161"/>
                  <a:pt x="835" y="161"/>
                </a:cubicBezTo>
                <a:cubicBezTo>
                  <a:pt x="835" y="161"/>
                  <a:pt x="835" y="161"/>
                  <a:pt x="835" y="161"/>
                </a:cubicBezTo>
                <a:cubicBezTo>
                  <a:pt x="835" y="161"/>
                  <a:pt x="835" y="161"/>
                  <a:pt x="835" y="161"/>
                </a:cubicBezTo>
                <a:cubicBezTo>
                  <a:pt x="835" y="161"/>
                  <a:pt x="835" y="161"/>
                  <a:pt x="835" y="161"/>
                </a:cubicBezTo>
                <a:cubicBezTo>
                  <a:pt x="835" y="161"/>
                  <a:pt x="835" y="161"/>
                  <a:pt x="835" y="161"/>
                </a:cubicBezTo>
                <a:cubicBezTo>
                  <a:pt x="835" y="161"/>
                  <a:pt x="835" y="161"/>
                  <a:pt x="835" y="161"/>
                </a:cubicBezTo>
                <a:cubicBezTo>
                  <a:pt x="835" y="161"/>
                  <a:pt x="835" y="161"/>
                  <a:pt x="835" y="161"/>
                </a:cubicBezTo>
                <a:cubicBezTo>
                  <a:pt x="835" y="161"/>
                  <a:pt x="835" y="161"/>
                  <a:pt x="835" y="161"/>
                </a:cubicBezTo>
                <a:cubicBezTo>
                  <a:pt x="835" y="161"/>
                  <a:pt x="835" y="161"/>
                  <a:pt x="835" y="161"/>
                </a:cubicBezTo>
                <a:cubicBezTo>
                  <a:pt x="835" y="161"/>
                  <a:pt x="835" y="161"/>
                  <a:pt x="835" y="161"/>
                </a:cubicBezTo>
                <a:cubicBezTo>
                  <a:pt x="835" y="161"/>
                  <a:pt x="835" y="161"/>
                  <a:pt x="835" y="161"/>
                </a:cubicBezTo>
                <a:cubicBezTo>
                  <a:pt x="835" y="161"/>
                  <a:pt x="835" y="161"/>
                  <a:pt x="835" y="161"/>
                </a:cubicBezTo>
                <a:cubicBezTo>
                  <a:pt x="835" y="161"/>
                  <a:pt x="835" y="161"/>
                  <a:pt x="835" y="161"/>
                </a:cubicBezTo>
                <a:cubicBezTo>
                  <a:pt x="835" y="161"/>
                  <a:pt x="835" y="161"/>
                  <a:pt x="835" y="161"/>
                </a:cubicBezTo>
                <a:cubicBezTo>
                  <a:pt x="835" y="161"/>
                  <a:pt x="835" y="161"/>
                  <a:pt x="835" y="161"/>
                </a:cubicBezTo>
                <a:cubicBezTo>
                  <a:pt x="835" y="161"/>
                  <a:pt x="835" y="161"/>
                  <a:pt x="835" y="161"/>
                </a:cubicBezTo>
                <a:cubicBezTo>
                  <a:pt x="834" y="161"/>
                  <a:pt x="834" y="161"/>
                  <a:pt x="834" y="161"/>
                </a:cubicBezTo>
                <a:cubicBezTo>
                  <a:pt x="834" y="161"/>
                  <a:pt x="834" y="161"/>
                  <a:pt x="834" y="161"/>
                </a:cubicBezTo>
                <a:cubicBezTo>
                  <a:pt x="834" y="161"/>
                  <a:pt x="834" y="161"/>
                  <a:pt x="834" y="161"/>
                </a:cubicBezTo>
                <a:cubicBezTo>
                  <a:pt x="834" y="161"/>
                  <a:pt x="834" y="161"/>
                  <a:pt x="834" y="161"/>
                </a:cubicBezTo>
                <a:cubicBezTo>
                  <a:pt x="834" y="161"/>
                  <a:pt x="834" y="161"/>
                  <a:pt x="834" y="161"/>
                </a:cubicBezTo>
                <a:cubicBezTo>
                  <a:pt x="834" y="161"/>
                  <a:pt x="834" y="161"/>
                  <a:pt x="834" y="161"/>
                </a:cubicBezTo>
                <a:cubicBezTo>
                  <a:pt x="834" y="161"/>
                  <a:pt x="834" y="161"/>
                  <a:pt x="834" y="161"/>
                </a:cubicBezTo>
                <a:cubicBezTo>
                  <a:pt x="834" y="161"/>
                  <a:pt x="834" y="161"/>
                  <a:pt x="834" y="161"/>
                </a:cubicBezTo>
                <a:cubicBezTo>
                  <a:pt x="834" y="161"/>
                  <a:pt x="834" y="161"/>
                  <a:pt x="834" y="161"/>
                </a:cubicBezTo>
                <a:cubicBezTo>
                  <a:pt x="834" y="162"/>
                  <a:pt x="834" y="162"/>
                  <a:pt x="834" y="162"/>
                </a:cubicBezTo>
                <a:cubicBezTo>
                  <a:pt x="833" y="162"/>
                  <a:pt x="833" y="162"/>
                  <a:pt x="833" y="162"/>
                </a:cubicBezTo>
                <a:cubicBezTo>
                  <a:pt x="833" y="162"/>
                  <a:pt x="833" y="162"/>
                  <a:pt x="833" y="162"/>
                </a:cubicBezTo>
                <a:cubicBezTo>
                  <a:pt x="833" y="162"/>
                  <a:pt x="833" y="162"/>
                  <a:pt x="833" y="162"/>
                </a:cubicBezTo>
                <a:cubicBezTo>
                  <a:pt x="833" y="162"/>
                  <a:pt x="833" y="162"/>
                  <a:pt x="833" y="162"/>
                </a:cubicBezTo>
                <a:cubicBezTo>
                  <a:pt x="833" y="162"/>
                  <a:pt x="833" y="162"/>
                  <a:pt x="833" y="162"/>
                </a:cubicBezTo>
                <a:cubicBezTo>
                  <a:pt x="833" y="162"/>
                  <a:pt x="833" y="162"/>
                  <a:pt x="833" y="162"/>
                </a:cubicBezTo>
                <a:cubicBezTo>
                  <a:pt x="833" y="162"/>
                  <a:pt x="833" y="162"/>
                  <a:pt x="833" y="162"/>
                </a:cubicBezTo>
                <a:cubicBezTo>
                  <a:pt x="833" y="162"/>
                  <a:pt x="833" y="162"/>
                  <a:pt x="833" y="162"/>
                </a:cubicBezTo>
                <a:cubicBezTo>
                  <a:pt x="833" y="162"/>
                  <a:pt x="833" y="162"/>
                  <a:pt x="833" y="162"/>
                </a:cubicBezTo>
                <a:cubicBezTo>
                  <a:pt x="833" y="162"/>
                  <a:pt x="833" y="162"/>
                  <a:pt x="833" y="162"/>
                </a:cubicBezTo>
                <a:cubicBezTo>
                  <a:pt x="832" y="163"/>
                  <a:pt x="832" y="163"/>
                  <a:pt x="832" y="163"/>
                </a:cubicBezTo>
                <a:cubicBezTo>
                  <a:pt x="833" y="165"/>
                  <a:pt x="833" y="165"/>
                  <a:pt x="833" y="165"/>
                </a:cubicBezTo>
                <a:cubicBezTo>
                  <a:pt x="831" y="166"/>
                  <a:pt x="831" y="166"/>
                  <a:pt x="831" y="166"/>
                </a:cubicBezTo>
                <a:cubicBezTo>
                  <a:pt x="830" y="166"/>
                  <a:pt x="830" y="166"/>
                  <a:pt x="830" y="166"/>
                </a:cubicBezTo>
                <a:cubicBezTo>
                  <a:pt x="828" y="167"/>
                  <a:pt x="828" y="167"/>
                  <a:pt x="828" y="167"/>
                </a:cubicBezTo>
                <a:cubicBezTo>
                  <a:pt x="826" y="168"/>
                  <a:pt x="826" y="168"/>
                  <a:pt x="826" y="168"/>
                </a:cubicBezTo>
                <a:cubicBezTo>
                  <a:pt x="825" y="169"/>
                  <a:pt x="825" y="169"/>
                  <a:pt x="825" y="169"/>
                </a:cubicBezTo>
                <a:cubicBezTo>
                  <a:pt x="823" y="169"/>
                  <a:pt x="823" y="169"/>
                  <a:pt x="823" y="169"/>
                </a:cubicBezTo>
                <a:cubicBezTo>
                  <a:pt x="820" y="170"/>
                  <a:pt x="820" y="170"/>
                  <a:pt x="820" y="170"/>
                </a:cubicBezTo>
                <a:cubicBezTo>
                  <a:pt x="819" y="170"/>
                  <a:pt x="819" y="170"/>
                  <a:pt x="819" y="170"/>
                </a:cubicBezTo>
                <a:cubicBezTo>
                  <a:pt x="817" y="171"/>
                  <a:pt x="817" y="171"/>
                  <a:pt x="817" y="171"/>
                </a:cubicBezTo>
                <a:cubicBezTo>
                  <a:pt x="814" y="172"/>
                  <a:pt x="814" y="172"/>
                  <a:pt x="814" y="172"/>
                </a:cubicBezTo>
                <a:cubicBezTo>
                  <a:pt x="813" y="172"/>
                  <a:pt x="813" y="172"/>
                  <a:pt x="813" y="172"/>
                </a:cubicBezTo>
                <a:cubicBezTo>
                  <a:pt x="810" y="172"/>
                  <a:pt x="810" y="172"/>
                  <a:pt x="810" y="172"/>
                </a:cubicBezTo>
                <a:cubicBezTo>
                  <a:pt x="806" y="172"/>
                  <a:pt x="806" y="172"/>
                  <a:pt x="806" y="172"/>
                </a:cubicBezTo>
                <a:cubicBezTo>
                  <a:pt x="805" y="172"/>
                  <a:pt x="805" y="172"/>
                  <a:pt x="805" y="172"/>
                </a:cubicBezTo>
                <a:cubicBezTo>
                  <a:pt x="802" y="172"/>
                  <a:pt x="802" y="172"/>
                  <a:pt x="802" y="172"/>
                </a:cubicBezTo>
                <a:cubicBezTo>
                  <a:pt x="800" y="172"/>
                  <a:pt x="800" y="172"/>
                  <a:pt x="800" y="172"/>
                </a:cubicBezTo>
                <a:cubicBezTo>
                  <a:pt x="799" y="172"/>
                  <a:pt x="799" y="172"/>
                  <a:pt x="799" y="172"/>
                </a:cubicBezTo>
                <a:cubicBezTo>
                  <a:pt x="799" y="173"/>
                  <a:pt x="799" y="173"/>
                  <a:pt x="799" y="173"/>
                </a:cubicBezTo>
                <a:cubicBezTo>
                  <a:pt x="799" y="173"/>
                  <a:pt x="799" y="173"/>
                  <a:pt x="799" y="173"/>
                </a:cubicBezTo>
                <a:cubicBezTo>
                  <a:pt x="798" y="173"/>
                  <a:pt x="798" y="173"/>
                  <a:pt x="798" y="173"/>
                </a:cubicBezTo>
                <a:cubicBezTo>
                  <a:pt x="798" y="174"/>
                  <a:pt x="798" y="174"/>
                  <a:pt x="798" y="174"/>
                </a:cubicBezTo>
                <a:cubicBezTo>
                  <a:pt x="798" y="175"/>
                  <a:pt x="798" y="175"/>
                  <a:pt x="798" y="175"/>
                </a:cubicBezTo>
                <a:cubicBezTo>
                  <a:pt x="798" y="175"/>
                  <a:pt x="798" y="175"/>
                  <a:pt x="798" y="175"/>
                </a:cubicBezTo>
                <a:cubicBezTo>
                  <a:pt x="798" y="175"/>
                  <a:pt x="798" y="175"/>
                  <a:pt x="798" y="175"/>
                </a:cubicBezTo>
                <a:cubicBezTo>
                  <a:pt x="798" y="176"/>
                  <a:pt x="798" y="176"/>
                  <a:pt x="798" y="176"/>
                </a:cubicBezTo>
                <a:cubicBezTo>
                  <a:pt x="798" y="176"/>
                  <a:pt x="798" y="176"/>
                  <a:pt x="798" y="176"/>
                </a:cubicBezTo>
                <a:cubicBezTo>
                  <a:pt x="798" y="176"/>
                  <a:pt x="798" y="176"/>
                  <a:pt x="798" y="176"/>
                </a:cubicBezTo>
                <a:cubicBezTo>
                  <a:pt x="798" y="177"/>
                  <a:pt x="798" y="177"/>
                  <a:pt x="798" y="177"/>
                </a:cubicBezTo>
                <a:cubicBezTo>
                  <a:pt x="798" y="177"/>
                  <a:pt x="798" y="177"/>
                  <a:pt x="798" y="177"/>
                </a:cubicBezTo>
                <a:cubicBezTo>
                  <a:pt x="798" y="177"/>
                  <a:pt x="798" y="177"/>
                  <a:pt x="798" y="177"/>
                </a:cubicBezTo>
                <a:cubicBezTo>
                  <a:pt x="798" y="177"/>
                  <a:pt x="798" y="177"/>
                  <a:pt x="798" y="177"/>
                </a:cubicBezTo>
                <a:cubicBezTo>
                  <a:pt x="798" y="177"/>
                  <a:pt x="798" y="177"/>
                  <a:pt x="798" y="177"/>
                </a:cubicBezTo>
                <a:cubicBezTo>
                  <a:pt x="798" y="179"/>
                  <a:pt x="798" y="179"/>
                  <a:pt x="798" y="179"/>
                </a:cubicBezTo>
                <a:cubicBezTo>
                  <a:pt x="800" y="179"/>
                  <a:pt x="800" y="179"/>
                  <a:pt x="800" y="179"/>
                </a:cubicBezTo>
                <a:cubicBezTo>
                  <a:pt x="800" y="179"/>
                  <a:pt x="800" y="179"/>
                  <a:pt x="800" y="179"/>
                </a:cubicBezTo>
                <a:cubicBezTo>
                  <a:pt x="800" y="179"/>
                  <a:pt x="800" y="179"/>
                  <a:pt x="800" y="179"/>
                </a:cubicBezTo>
                <a:cubicBezTo>
                  <a:pt x="800" y="179"/>
                  <a:pt x="800" y="179"/>
                  <a:pt x="800" y="179"/>
                </a:cubicBezTo>
                <a:cubicBezTo>
                  <a:pt x="800" y="180"/>
                  <a:pt x="800" y="180"/>
                  <a:pt x="800" y="180"/>
                </a:cubicBezTo>
                <a:cubicBezTo>
                  <a:pt x="800" y="180"/>
                  <a:pt x="800" y="180"/>
                  <a:pt x="800" y="180"/>
                </a:cubicBezTo>
                <a:cubicBezTo>
                  <a:pt x="800" y="180"/>
                  <a:pt x="800" y="180"/>
                  <a:pt x="800" y="180"/>
                </a:cubicBezTo>
                <a:cubicBezTo>
                  <a:pt x="800" y="180"/>
                  <a:pt x="800" y="180"/>
                  <a:pt x="800" y="180"/>
                </a:cubicBezTo>
                <a:cubicBezTo>
                  <a:pt x="800" y="180"/>
                  <a:pt x="800" y="180"/>
                  <a:pt x="800" y="180"/>
                </a:cubicBezTo>
                <a:cubicBezTo>
                  <a:pt x="800" y="180"/>
                  <a:pt x="800" y="180"/>
                  <a:pt x="800" y="180"/>
                </a:cubicBezTo>
                <a:cubicBezTo>
                  <a:pt x="800" y="181"/>
                  <a:pt x="800" y="181"/>
                  <a:pt x="800" y="181"/>
                </a:cubicBezTo>
                <a:cubicBezTo>
                  <a:pt x="800" y="181"/>
                  <a:pt x="800" y="181"/>
                  <a:pt x="800" y="181"/>
                </a:cubicBezTo>
                <a:cubicBezTo>
                  <a:pt x="800" y="181"/>
                  <a:pt x="800" y="181"/>
                  <a:pt x="800" y="181"/>
                </a:cubicBezTo>
                <a:cubicBezTo>
                  <a:pt x="799" y="181"/>
                  <a:pt x="799" y="181"/>
                  <a:pt x="799" y="181"/>
                </a:cubicBezTo>
                <a:cubicBezTo>
                  <a:pt x="804" y="184"/>
                  <a:pt x="804" y="184"/>
                  <a:pt x="804" y="184"/>
                </a:cubicBezTo>
                <a:cubicBezTo>
                  <a:pt x="804" y="185"/>
                  <a:pt x="804" y="185"/>
                  <a:pt x="804" y="185"/>
                </a:cubicBezTo>
                <a:cubicBezTo>
                  <a:pt x="804" y="185"/>
                  <a:pt x="804" y="185"/>
                  <a:pt x="804" y="185"/>
                </a:cubicBezTo>
                <a:cubicBezTo>
                  <a:pt x="801" y="185"/>
                  <a:pt x="801" y="185"/>
                  <a:pt x="801" y="185"/>
                </a:cubicBezTo>
                <a:cubicBezTo>
                  <a:pt x="801" y="186"/>
                  <a:pt x="801" y="186"/>
                  <a:pt x="801" y="186"/>
                </a:cubicBezTo>
                <a:cubicBezTo>
                  <a:pt x="796" y="188"/>
                  <a:pt x="796" y="188"/>
                  <a:pt x="796" y="188"/>
                </a:cubicBezTo>
                <a:cubicBezTo>
                  <a:pt x="795" y="188"/>
                  <a:pt x="795" y="188"/>
                  <a:pt x="795" y="188"/>
                </a:cubicBezTo>
                <a:cubicBezTo>
                  <a:pt x="795" y="188"/>
                  <a:pt x="795" y="188"/>
                  <a:pt x="795" y="188"/>
                </a:cubicBezTo>
                <a:cubicBezTo>
                  <a:pt x="795" y="188"/>
                  <a:pt x="795" y="188"/>
                  <a:pt x="795" y="188"/>
                </a:cubicBezTo>
                <a:cubicBezTo>
                  <a:pt x="794" y="188"/>
                  <a:pt x="794" y="188"/>
                  <a:pt x="794" y="188"/>
                </a:cubicBezTo>
                <a:cubicBezTo>
                  <a:pt x="794" y="188"/>
                  <a:pt x="794" y="188"/>
                  <a:pt x="794" y="188"/>
                </a:cubicBezTo>
                <a:cubicBezTo>
                  <a:pt x="791" y="189"/>
                  <a:pt x="791" y="189"/>
                  <a:pt x="791" y="189"/>
                </a:cubicBezTo>
                <a:cubicBezTo>
                  <a:pt x="783" y="189"/>
                  <a:pt x="783" y="189"/>
                  <a:pt x="783" y="189"/>
                </a:cubicBezTo>
                <a:cubicBezTo>
                  <a:pt x="783" y="189"/>
                  <a:pt x="783" y="189"/>
                  <a:pt x="783" y="189"/>
                </a:cubicBezTo>
                <a:cubicBezTo>
                  <a:pt x="783" y="177"/>
                  <a:pt x="783" y="177"/>
                  <a:pt x="783" y="177"/>
                </a:cubicBezTo>
                <a:cubicBezTo>
                  <a:pt x="780" y="173"/>
                  <a:pt x="780" y="173"/>
                  <a:pt x="780" y="173"/>
                </a:cubicBezTo>
                <a:cubicBezTo>
                  <a:pt x="780" y="161"/>
                  <a:pt x="780" y="161"/>
                  <a:pt x="780" y="161"/>
                </a:cubicBezTo>
                <a:cubicBezTo>
                  <a:pt x="777" y="158"/>
                  <a:pt x="777" y="158"/>
                  <a:pt x="777" y="158"/>
                </a:cubicBezTo>
                <a:cubicBezTo>
                  <a:pt x="777" y="149"/>
                  <a:pt x="777" y="149"/>
                  <a:pt x="777" y="149"/>
                </a:cubicBezTo>
                <a:cubicBezTo>
                  <a:pt x="772" y="145"/>
                  <a:pt x="772" y="145"/>
                  <a:pt x="772" y="145"/>
                </a:cubicBezTo>
                <a:cubicBezTo>
                  <a:pt x="772" y="145"/>
                  <a:pt x="772" y="145"/>
                  <a:pt x="772" y="145"/>
                </a:cubicBezTo>
                <a:cubicBezTo>
                  <a:pt x="772" y="145"/>
                  <a:pt x="772" y="145"/>
                  <a:pt x="772" y="145"/>
                </a:cubicBezTo>
                <a:cubicBezTo>
                  <a:pt x="772" y="143"/>
                  <a:pt x="772" y="143"/>
                  <a:pt x="772" y="143"/>
                </a:cubicBezTo>
                <a:cubicBezTo>
                  <a:pt x="765" y="150"/>
                  <a:pt x="765" y="150"/>
                  <a:pt x="765" y="150"/>
                </a:cubicBezTo>
                <a:cubicBezTo>
                  <a:pt x="765" y="152"/>
                  <a:pt x="765" y="152"/>
                  <a:pt x="765" y="152"/>
                </a:cubicBezTo>
                <a:cubicBezTo>
                  <a:pt x="765" y="154"/>
                  <a:pt x="765" y="154"/>
                  <a:pt x="765" y="154"/>
                </a:cubicBezTo>
                <a:cubicBezTo>
                  <a:pt x="765" y="154"/>
                  <a:pt x="765" y="154"/>
                  <a:pt x="765" y="154"/>
                </a:cubicBezTo>
                <a:cubicBezTo>
                  <a:pt x="765" y="155"/>
                  <a:pt x="765" y="155"/>
                  <a:pt x="765" y="155"/>
                </a:cubicBezTo>
                <a:cubicBezTo>
                  <a:pt x="765" y="158"/>
                  <a:pt x="765" y="158"/>
                  <a:pt x="765" y="158"/>
                </a:cubicBezTo>
                <a:cubicBezTo>
                  <a:pt x="765" y="158"/>
                  <a:pt x="765" y="158"/>
                  <a:pt x="765" y="158"/>
                </a:cubicBezTo>
                <a:cubicBezTo>
                  <a:pt x="765" y="154"/>
                  <a:pt x="765" y="154"/>
                  <a:pt x="765" y="154"/>
                </a:cubicBezTo>
                <a:cubicBezTo>
                  <a:pt x="765" y="155"/>
                  <a:pt x="765" y="155"/>
                  <a:pt x="765" y="155"/>
                </a:cubicBezTo>
                <a:cubicBezTo>
                  <a:pt x="765" y="158"/>
                  <a:pt x="765" y="158"/>
                  <a:pt x="765" y="158"/>
                </a:cubicBezTo>
                <a:cubicBezTo>
                  <a:pt x="765" y="158"/>
                  <a:pt x="765" y="158"/>
                  <a:pt x="765" y="158"/>
                </a:cubicBezTo>
                <a:cubicBezTo>
                  <a:pt x="760" y="163"/>
                  <a:pt x="760" y="163"/>
                  <a:pt x="760" y="163"/>
                </a:cubicBezTo>
                <a:cubicBezTo>
                  <a:pt x="760" y="171"/>
                  <a:pt x="760" y="171"/>
                  <a:pt x="760" y="171"/>
                </a:cubicBezTo>
                <a:cubicBezTo>
                  <a:pt x="756" y="175"/>
                  <a:pt x="756" y="175"/>
                  <a:pt x="756" y="175"/>
                </a:cubicBezTo>
                <a:cubicBezTo>
                  <a:pt x="756" y="132"/>
                  <a:pt x="756" y="132"/>
                  <a:pt x="756" y="132"/>
                </a:cubicBezTo>
                <a:cubicBezTo>
                  <a:pt x="748" y="132"/>
                  <a:pt x="748" y="132"/>
                  <a:pt x="748" y="132"/>
                </a:cubicBezTo>
                <a:cubicBezTo>
                  <a:pt x="748" y="132"/>
                  <a:pt x="748" y="132"/>
                  <a:pt x="748" y="132"/>
                </a:cubicBezTo>
                <a:cubicBezTo>
                  <a:pt x="741" y="132"/>
                  <a:pt x="741" y="132"/>
                  <a:pt x="741" y="132"/>
                </a:cubicBezTo>
                <a:cubicBezTo>
                  <a:pt x="741" y="133"/>
                  <a:pt x="741" y="133"/>
                  <a:pt x="741" y="133"/>
                </a:cubicBezTo>
                <a:cubicBezTo>
                  <a:pt x="735" y="133"/>
                  <a:pt x="735" y="133"/>
                  <a:pt x="735" y="133"/>
                </a:cubicBezTo>
                <a:cubicBezTo>
                  <a:pt x="734" y="137"/>
                  <a:pt x="734" y="137"/>
                  <a:pt x="734" y="137"/>
                </a:cubicBezTo>
                <a:cubicBezTo>
                  <a:pt x="734" y="137"/>
                  <a:pt x="734" y="137"/>
                  <a:pt x="734" y="137"/>
                </a:cubicBezTo>
                <a:cubicBezTo>
                  <a:pt x="734" y="137"/>
                  <a:pt x="734" y="137"/>
                  <a:pt x="734" y="137"/>
                </a:cubicBezTo>
                <a:cubicBezTo>
                  <a:pt x="734" y="189"/>
                  <a:pt x="734" y="189"/>
                  <a:pt x="734" y="189"/>
                </a:cubicBezTo>
                <a:cubicBezTo>
                  <a:pt x="715" y="189"/>
                  <a:pt x="715" y="189"/>
                  <a:pt x="715" y="189"/>
                </a:cubicBezTo>
                <a:cubicBezTo>
                  <a:pt x="715" y="136"/>
                  <a:pt x="715" y="136"/>
                  <a:pt x="715" y="136"/>
                </a:cubicBezTo>
                <a:cubicBezTo>
                  <a:pt x="714" y="131"/>
                  <a:pt x="714" y="131"/>
                  <a:pt x="714" y="131"/>
                </a:cubicBezTo>
                <a:cubicBezTo>
                  <a:pt x="714" y="130"/>
                  <a:pt x="714" y="130"/>
                  <a:pt x="714" y="130"/>
                </a:cubicBezTo>
                <a:cubicBezTo>
                  <a:pt x="714" y="130"/>
                  <a:pt x="714" y="130"/>
                  <a:pt x="714" y="130"/>
                </a:cubicBezTo>
                <a:cubicBezTo>
                  <a:pt x="714" y="129"/>
                  <a:pt x="714" y="129"/>
                  <a:pt x="714" y="129"/>
                </a:cubicBezTo>
                <a:cubicBezTo>
                  <a:pt x="713" y="129"/>
                  <a:pt x="713" y="129"/>
                  <a:pt x="713" y="129"/>
                </a:cubicBezTo>
                <a:cubicBezTo>
                  <a:pt x="712" y="129"/>
                  <a:pt x="712" y="129"/>
                  <a:pt x="712" y="129"/>
                </a:cubicBezTo>
                <a:cubicBezTo>
                  <a:pt x="711" y="130"/>
                  <a:pt x="711" y="130"/>
                  <a:pt x="711" y="130"/>
                </a:cubicBezTo>
                <a:cubicBezTo>
                  <a:pt x="708" y="130"/>
                  <a:pt x="708" y="130"/>
                  <a:pt x="708" y="130"/>
                </a:cubicBezTo>
                <a:cubicBezTo>
                  <a:pt x="708" y="130"/>
                  <a:pt x="708" y="130"/>
                  <a:pt x="708" y="130"/>
                </a:cubicBezTo>
                <a:cubicBezTo>
                  <a:pt x="699" y="130"/>
                  <a:pt x="699" y="130"/>
                  <a:pt x="699" y="130"/>
                </a:cubicBezTo>
                <a:cubicBezTo>
                  <a:pt x="699" y="130"/>
                  <a:pt x="699" y="130"/>
                  <a:pt x="699" y="130"/>
                </a:cubicBezTo>
                <a:cubicBezTo>
                  <a:pt x="692" y="130"/>
                  <a:pt x="692" y="130"/>
                  <a:pt x="692" y="130"/>
                </a:cubicBezTo>
                <a:cubicBezTo>
                  <a:pt x="691" y="186"/>
                  <a:pt x="691" y="186"/>
                  <a:pt x="691" y="186"/>
                </a:cubicBezTo>
                <a:cubicBezTo>
                  <a:pt x="691" y="186"/>
                  <a:pt x="691" y="186"/>
                  <a:pt x="691" y="186"/>
                </a:cubicBezTo>
                <a:cubicBezTo>
                  <a:pt x="690" y="186"/>
                  <a:pt x="690" y="186"/>
                  <a:pt x="690" y="186"/>
                </a:cubicBezTo>
                <a:cubicBezTo>
                  <a:pt x="688" y="186"/>
                  <a:pt x="688" y="186"/>
                  <a:pt x="688" y="186"/>
                </a:cubicBezTo>
                <a:cubicBezTo>
                  <a:pt x="688" y="179"/>
                  <a:pt x="688" y="179"/>
                  <a:pt x="688" y="179"/>
                </a:cubicBezTo>
                <a:cubicBezTo>
                  <a:pt x="688" y="158"/>
                  <a:pt x="688" y="158"/>
                  <a:pt x="688" y="158"/>
                </a:cubicBezTo>
                <a:cubicBezTo>
                  <a:pt x="688" y="156"/>
                  <a:pt x="688" y="156"/>
                  <a:pt x="688" y="156"/>
                </a:cubicBezTo>
                <a:cubicBezTo>
                  <a:pt x="667" y="156"/>
                  <a:pt x="667" y="156"/>
                  <a:pt x="667" y="156"/>
                </a:cubicBezTo>
                <a:cubicBezTo>
                  <a:pt x="666" y="157"/>
                  <a:pt x="666" y="157"/>
                  <a:pt x="666" y="157"/>
                </a:cubicBezTo>
                <a:cubicBezTo>
                  <a:pt x="666" y="158"/>
                  <a:pt x="666" y="158"/>
                  <a:pt x="666" y="158"/>
                </a:cubicBezTo>
                <a:cubicBezTo>
                  <a:pt x="661" y="158"/>
                  <a:pt x="661" y="158"/>
                  <a:pt x="661" y="158"/>
                </a:cubicBezTo>
                <a:cubicBezTo>
                  <a:pt x="661" y="157"/>
                  <a:pt x="661" y="157"/>
                  <a:pt x="661" y="157"/>
                </a:cubicBezTo>
                <a:cubicBezTo>
                  <a:pt x="659" y="157"/>
                  <a:pt x="659" y="157"/>
                  <a:pt x="659" y="157"/>
                </a:cubicBezTo>
                <a:cubicBezTo>
                  <a:pt x="659" y="158"/>
                  <a:pt x="659" y="158"/>
                  <a:pt x="659" y="158"/>
                </a:cubicBezTo>
                <a:cubicBezTo>
                  <a:pt x="659" y="158"/>
                  <a:pt x="659" y="158"/>
                  <a:pt x="659" y="158"/>
                </a:cubicBezTo>
                <a:cubicBezTo>
                  <a:pt x="658" y="158"/>
                  <a:pt x="658" y="158"/>
                  <a:pt x="658" y="158"/>
                </a:cubicBezTo>
                <a:cubicBezTo>
                  <a:pt x="658" y="156"/>
                  <a:pt x="658" y="156"/>
                  <a:pt x="658" y="156"/>
                </a:cubicBezTo>
                <a:cubicBezTo>
                  <a:pt x="658" y="156"/>
                  <a:pt x="658" y="156"/>
                  <a:pt x="658" y="156"/>
                </a:cubicBezTo>
                <a:cubicBezTo>
                  <a:pt x="658" y="155"/>
                  <a:pt x="658" y="155"/>
                  <a:pt x="658" y="155"/>
                </a:cubicBezTo>
                <a:cubicBezTo>
                  <a:pt x="656" y="155"/>
                  <a:pt x="656" y="155"/>
                  <a:pt x="656" y="155"/>
                </a:cubicBezTo>
                <a:cubicBezTo>
                  <a:pt x="656" y="155"/>
                  <a:pt x="656" y="155"/>
                  <a:pt x="656" y="155"/>
                </a:cubicBezTo>
                <a:cubicBezTo>
                  <a:pt x="656" y="156"/>
                  <a:pt x="656" y="156"/>
                  <a:pt x="656" y="156"/>
                </a:cubicBezTo>
                <a:cubicBezTo>
                  <a:pt x="656" y="156"/>
                  <a:pt x="656" y="156"/>
                  <a:pt x="656" y="156"/>
                </a:cubicBezTo>
                <a:cubicBezTo>
                  <a:pt x="656" y="156"/>
                  <a:pt x="656" y="156"/>
                  <a:pt x="656" y="156"/>
                </a:cubicBezTo>
                <a:cubicBezTo>
                  <a:pt x="656" y="158"/>
                  <a:pt x="656" y="158"/>
                  <a:pt x="656" y="158"/>
                </a:cubicBezTo>
                <a:cubicBezTo>
                  <a:pt x="652" y="158"/>
                  <a:pt x="652" y="158"/>
                  <a:pt x="652" y="158"/>
                </a:cubicBezTo>
                <a:cubicBezTo>
                  <a:pt x="650" y="158"/>
                  <a:pt x="650" y="158"/>
                  <a:pt x="650" y="158"/>
                </a:cubicBezTo>
                <a:cubicBezTo>
                  <a:pt x="649" y="158"/>
                  <a:pt x="649" y="158"/>
                  <a:pt x="649" y="158"/>
                </a:cubicBezTo>
                <a:cubicBezTo>
                  <a:pt x="649" y="157"/>
                  <a:pt x="649" y="157"/>
                  <a:pt x="649" y="157"/>
                </a:cubicBezTo>
                <a:cubicBezTo>
                  <a:pt x="649" y="157"/>
                  <a:pt x="649" y="157"/>
                  <a:pt x="649" y="157"/>
                </a:cubicBezTo>
                <a:cubicBezTo>
                  <a:pt x="648" y="156"/>
                  <a:pt x="648" y="156"/>
                  <a:pt x="648" y="156"/>
                </a:cubicBezTo>
                <a:cubicBezTo>
                  <a:pt x="648" y="155"/>
                  <a:pt x="648" y="155"/>
                  <a:pt x="648" y="155"/>
                </a:cubicBezTo>
                <a:cubicBezTo>
                  <a:pt x="647" y="154"/>
                  <a:pt x="647" y="154"/>
                  <a:pt x="647" y="154"/>
                </a:cubicBezTo>
                <a:cubicBezTo>
                  <a:pt x="646" y="154"/>
                  <a:pt x="646" y="154"/>
                  <a:pt x="646" y="154"/>
                </a:cubicBezTo>
                <a:cubicBezTo>
                  <a:pt x="645" y="154"/>
                  <a:pt x="645" y="154"/>
                  <a:pt x="645" y="154"/>
                </a:cubicBezTo>
                <a:cubicBezTo>
                  <a:pt x="645" y="154"/>
                  <a:pt x="645" y="154"/>
                  <a:pt x="645" y="154"/>
                </a:cubicBezTo>
                <a:cubicBezTo>
                  <a:pt x="645" y="154"/>
                  <a:pt x="645" y="154"/>
                  <a:pt x="645" y="154"/>
                </a:cubicBezTo>
                <a:cubicBezTo>
                  <a:pt x="645" y="154"/>
                  <a:pt x="645" y="154"/>
                  <a:pt x="645" y="154"/>
                </a:cubicBezTo>
                <a:cubicBezTo>
                  <a:pt x="644" y="154"/>
                  <a:pt x="644" y="154"/>
                  <a:pt x="644" y="154"/>
                </a:cubicBezTo>
                <a:cubicBezTo>
                  <a:pt x="643" y="154"/>
                  <a:pt x="643" y="154"/>
                  <a:pt x="643" y="154"/>
                </a:cubicBezTo>
                <a:cubicBezTo>
                  <a:pt x="643" y="154"/>
                  <a:pt x="643" y="154"/>
                  <a:pt x="643" y="154"/>
                </a:cubicBezTo>
                <a:cubicBezTo>
                  <a:pt x="643" y="154"/>
                  <a:pt x="643" y="154"/>
                  <a:pt x="643" y="154"/>
                </a:cubicBezTo>
                <a:cubicBezTo>
                  <a:pt x="643" y="154"/>
                  <a:pt x="643" y="154"/>
                  <a:pt x="643" y="154"/>
                </a:cubicBezTo>
                <a:cubicBezTo>
                  <a:pt x="642" y="154"/>
                  <a:pt x="642" y="154"/>
                  <a:pt x="642" y="154"/>
                </a:cubicBezTo>
                <a:cubicBezTo>
                  <a:pt x="641" y="155"/>
                  <a:pt x="641" y="155"/>
                  <a:pt x="641" y="155"/>
                </a:cubicBezTo>
                <a:cubicBezTo>
                  <a:pt x="640" y="156"/>
                  <a:pt x="640" y="156"/>
                  <a:pt x="640" y="156"/>
                </a:cubicBezTo>
                <a:cubicBezTo>
                  <a:pt x="640" y="156"/>
                  <a:pt x="640" y="156"/>
                  <a:pt x="640" y="156"/>
                </a:cubicBezTo>
                <a:cubicBezTo>
                  <a:pt x="640" y="157"/>
                  <a:pt x="640" y="157"/>
                  <a:pt x="640" y="157"/>
                </a:cubicBezTo>
                <a:cubicBezTo>
                  <a:pt x="639" y="157"/>
                  <a:pt x="639" y="157"/>
                  <a:pt x="639" y="157"/>
                </a:cubicBezTo>
                <a:cubicBezTo>
                  <a:pt x="639" y="158"/>
                  <a:pt x="639" y="158"/>
                  <a:pt x="639" y="158"/>
                </a:cubicBezTo>
                <a:cubicBezTo>
                  <a:pt x="635" y="158"/>
                  <a:pt x="635" y="158"/>
                  <a:pt x="635" y="158"/>
                </a:cubicBezTo>
                <a:cubicBezTo>
                  <a:pt x="635" y="155"/>
                  <a:pt x="635" y="155"/>
                  <a:pt x="635" y="155"/>
                </a:cubicBezTo>
                <a:cubicBezTo>
                  <a:pt x="634" y="152"/>
                  <a:pt x="634" y="152"/>
                  <a:pt x="634" y="152"/>
                </a:cubicBezTo>
                <a:cubicBezTo>
                  <a:pt x="620" y="152"/>
                  <a:pt x="620" y="152"/>
                  <a:pt x="620" y="152"/>
                </a:cubicBezTo>
                <a:cubicBezTo>
                  <a:pt x="620" y="157"/>
                  <a:pt x="620" y="157"/>
                  <a:pt x="620" y="157"/>
                </a:cubicBezTo>
                <a:cubicBezTo>
                  <a:pt x="620" y="158"/>
                  <a:pt x="620" y="158"/>
                  <a:pt x="620" y="158"/>
                </a:cubicBezTo>
                <a:cubicBezTo>
                  <a:pt x="619" y="158"/>
                  <a:pt x="619" y="158"/>
                  <a:pt x="619" y="158"/>
                </a:cubicBezTo>
                <a:cubicBezTo>
                  <a:pt x="619" y="186"/>
                  <a:pt x="619" y="186"/>
                  <a:pt x="619" y="186"/>
                </a:cubicBezTo>
                <a:cubicBezTo>
                  <a:pt x="617" y="187"/>
                  <a:pt x="617" y="187"/>
                  <a:pt x="617" y="187"/>
                </a:cubicBezTo>
                <a:cubicBezTo>
                  <a:pt x="617" y="183"/>
                  <a:pt x="617" y="183"/>
                  <a:pt x="617" y="183"/>
                </a:cubicBezTo>
                <a:cubicBezTo>
                  <a:pt x="613" y="183"/>
                  <a:pt x="613" y="183"/>
                  <a:pt x="613" y="183"/>
                </a:cubicBezTo>
                <a:cubicBezTo>
                  <a:pt x="612" y="183"/>
                  <a:pt x="612" y="183"/>
                  <a:pt x="612" y="183"/>
                </a:cubicBezTo>
                <a:cubicBezTo>
                  <a:pt x="612" y="186"/>
                  <a:pt x="612" y="186"/>
                  <a:pt x="612" y="186"/>
                </a:cubicBezTo>
                <a:cubicBezTo>
                  <a:pt x="606" y="186"/>
                  <a:pt x="606" y="186"/>
                  <a:pt x="606" y="186"/>
                </a:cubicBezTo>
                <a:cubicBezTo>
                  <a:pt x="606" y="186"/>
                  <a:pt x="606" y="186"/>
                  <a:pt x="606" y="186"/>
                </a:cubicBezTo>
                <a:cubicBezTo>
                  <a:pt x="606" y="189"/>
                  <a:pt x="606" y="189"/>
                  <a:pt x="606" y="189"/>
                </a:cubicBezTo>
                <a:cubicBezTo>
                  <a:pt x="605" y="189"/>
                  <a:pt x="605" y="189"/>
                  <a:pt x="605" y="189"/>
                </a:cubicBezTo>
                <a:cubicBezTo>
                  <a:pt x="605" y="175"/>
                  <a:pt x="605" y="175"/>
                  <a:pt x="605" y="175"/>
                </a:cubicBezTo>
                <a:cubicBezTo>
                  <a:pt x="604" y="175"/>
                  <a:pt x="604" y="175"/>
                  <a:pt x="604" y="175"/>
                </a:cubicBezTo>
                <a:cubicBezTo>
                  <a:pt x="619" y="158"/>
                  <a:pt x="619" y="158"/>
                  <a:pt x="619" y="158"/>
                </a:cubicBezTo>
                <a:cubicBezTo>
                  <a:pt x="615" y="158"/>
                  <a:pt x="615" y="158"/>
                  <a:pt x="615" y="158"/>
                </a:cubicBezTo>
                <a:cubicBezTo>
                  <a:pt x="615" y="156"/>
                  <a:pt x="615" y="156"/>
                  <a:pt x="615" y="156"/>
                </a:cubicBezTo>
                <a:cubicBezTo>
                  <a:pt x="613" y="157"/>
                  <a:pt x="613" y="157"/>
                  <a:pt x="613" y="157"/>
                </a:cubicBezTo>
                <a:cubicBezTo>
                  <a:pt x="611" y="156"/>
                  <a:pt x="611" y="156"/>
                  <a:pt x="611" y="156"/>
                </a:cubicBezTo>
                <a:cubicBezTo>
                  <a:pt x="611" y="158"/>
                  <a:pt x="611" y="158"/>
                  <a:pt x="611" y="158"/>
                </a:cubicBezTo>
                <a:cubicBezTo>
                  <a:pt x="611" y="158"/>
                  <a:pt x="611" y="158"/>
                  <a:pt x="611" y="158"/>
                </a:cubicBezTo>
                <a:cubicBezTo>
                  <a:pt x="606" y="158"/>
                  <a:pt x="606" y="158"/>
                  <a:pt x="606" y="158"/>
                </a:cubicBezTo>
                <a:cubicBezTo>
                  <a:pt x="606" y="158"/>
                  <a:pt x="606" y="158"/>
                  <a:pt x="606" y="158"/>
                </a:cubicBezTo>
                <a:cubicBezTo>
                  <a:pt x="603" y="158"/>
                  <a:pt x="603" y="158"/>
                  <a:pt x="603" y="158"/>
                </a:cubicBezTo>
                <a:cubicBezTo>
                  <a:pt x="603" y="151"/>
                  <a:pt x="603" y="151"/>
                  <a:pt x="603" y="151"/>
                </a:cubicBezTo>
                <a:cubicBezTo>
                  <a:pt x="597" y="151"/>
                  <a:pt x="597" y="151"/>
                  <a:pt x="597" y="151"/>
                </a:cubicBezTo>
                <a:cubicBezTo>
                  <a:pt x="597" y="153"/>
                  <a:pt x="597" y="153"/>
                  <a:pt x="597" y="153"/>
                </a:cubicBezTo>
                <a:cubicBezTo>
                  <a:pt x="597" y="155"/>
                  <a:pt x="597" y="155"/>
                  <a:pt x="597" y="155"/>
                </a:cubicBezTo>
                <a:cubicBezTo>
                  <a:pt x="586" y="155"/>
                  <a:pt x="586" y="155"/>
                  <a:pt x="586" y="155"/>
                </a:cubicBezTo>
                <a:cubicBezTo>
                  <a:pt x="586" y="155"/>
                  <a:pt x="586" y="155"/>
                  <a:pt x="586" y="155"/>
                </a:cubicBezTo>
                <a:cubicBezTo>
                  <a:pt x="586" y="155"/>
                  <a:pt x="586" y="155"/>
                  <a:pt x="586" y="155"/>
                </a:cubicBezTo>
                <a:cubicBezTo>
                  <a:pt x="575" y="155"/>
                  <a:pt x="575" y="155"/>
                  <a:pt x="575" y="155"/>
                </a:cubicBezTo>
                <a:cubicBezTo>
                  <a:pt x="575" y="153"/>
                  <a:pt x="575" y="153"/>
                  <a:pt x="575" y="153"/>
                </a:cubicBezTo>
                <a:cubicBezTo>
                  <a:pt x="574" y="151"/>
                  <a:pt x="574" y="151"/>
                  <a:pt x="574" y="151"/>
                </a:cubicBezTo>
                <a:cubicBezTo>
                  <a:pt x="568" y="151"/>
                  <a:pt x="568" y="151"/>
                  <a:pt x="568" y="151"/>
                </a:cubicBezTo>
                <a:cubicBezTo>
                  <a:pt x="568" y="157"/>
                  <a:pt x="568" y="157"/>
                  <a:pt x="568" y="157"/>
                </a:cubicBezTo>
                <a:cubicBezTo>
                  <a:pt x="565" y="157"/>
                  <a:pt x="565" y="157"/>
                  <a:pt x="565" y="157"/>
                </a:cubicBezTo>
                <a:cubicBezTo>
                  <a:pt x="565" y="158"/>
                  <a:pt x="565" y="158"/>
                  <a:pt x="565" y="158"/>
                </a:cubicBezTo>
                <a:cubicBezTo>
                  <a:pt x="561" y="158"/>
                  <a:pt x="561" y="158"/>
                  <a:pt x="561" y="158"/>
                </a:cubicBezTo>
                <a:cubicBezTo>
                  <a:pt x="561" y="158"/>
                  <a:pt x="561" y="158"/>
                  <a:pt x="561" y="158"/>
                </a:cubicBezTo>
                <a:cubicBezTo>
                  <a:pt x="560" y="156"/>
                  <a:pt x="560" y="156"/>
                  <a:pt x="560" y="156"/>
                </a:cubicBezTo>
                <a:cubicBezTo>
                  <a:pt x="559" y="157"/>
                  <a:pt x="559" y="157"/>
                  <a:pt x="559" y="157"/>
                </a:cubicBezTo>
                <a:cubicBezTo>
                  <a:pt x="557" y="156"/>
                  <a:pt x="557" y="156"/>
                  <a:pt x="557" y="156"/>
                </a:cubicBezTo>
                <a:cubicBezTo>
                  <a:pt x="557" y="158"/>
                  <a:pt x="557" y="158"/>
                  <a:pt x="557" y="158"/>
                </a:cubicBezTo>
                <a:cubicBezTo>
                  <a:pt x="553" y="158"/>
                  <a:pt x="553" y="158"/>
                  <a:pt x="553" y="158"/>
                </a:cubicBezTo>
                <a:cubicBezTo>
                  <a:pt x="559" y="166"/>
                  <a:pt x="559" y="166"/>
                  <a:pt x="559" y="166"/>
                </a:cubicBezTo>
                <a:cubicBezTo>
                  <a:pt x="559" y="169"/>
                  <a:pt x="559" y="169"/>
                  <a:pt x="559" y="169"/>
                </a:cubicBezTo>
                <a:cubicBezTo>
                  <a:pt x="552" y="173"/>
                  <a:pt x="552" y="173"/>
                  <a:pt x="552" y="173"/>
                </a:cubicBezTo>
                <a:cubicBezTo>
                  <a:pt x="552" y="173"/>
                  <a:pt x="552" y="173"/>
                  <a:pt x="552" y="173"/>
                </a:cubicBezTo>
                <a:cubicBezTo>
                  <a:pt x="549" y="173"/>
                  <a:pt x="549" y="173"/>
                  <a:pt x="549" y="173"/>
                </a:cubicBezTo>
                <a:cubicBezTo>
                  <a:pt x="549" y="173"/>
                  <a:pt x="549" y="173"/>
                  <a:pt x="549" y="173"/>
                </a:cubicBezTo>
                <a:cubicBezTo>
                  <a:pt x="548" y="171"/>
                  <a:pt x="548" y="171"/>
                  <a:pt x="548" y="171"/>
                </a:cubicBezTo>
                <a:cubicBezTo>
                  <a:pt x="539" y="171"/>
                  <a:pt x="539" y="171"/>
                  <a:pt x="539" y="171"/>
                </a:cubicBezTo>
                <a:cubicBezTo>
                  <a:pt x="539" y="162"/>
                  <a:pt x="539" y="162"/>
                  <a:pt x="539" y="162"/>
                </a:cubicBezTo>
                <a:cubicBezTo>
                  <a:pt x="538" y="106"/>
                  <a:pt x="538" y="106"/>
                  <a:pt x="538" y="106"/>
                </a:cubicBezTo>
                <a:cubicBezTo>
                  <a:pt x="538" y="106"/>
                  <a:pt x="538" y="106"/>
                  <a:pt x="538" y="106"/>
                </a:cubicBezTo>
                <a:cubicBezTo>
                  <a:pt x="538" y="84"/>
                  <a:pt x="538" y="84"/>
                  <a:pt x="538" y="84"/>
                </a:cubicBezTo>
                <a:cubicBezTo>
                  <a:pt x="537" y="84"/>
                  <a:pt x="537" y="84"/>
                  <a:pt x="537" y="84"/>
                </a:cubicBezTo>
                <a:cubicBezTo>
                  <a:pt x="537" y="55"/>
                  <a:pt x="537" y="55"/>
                  <a:pt x="537" y="55"/>
                </a:cubicBezTo>
                <a:cubicBezTo>
                  <a:pt x="528" y="52"/>
                  <a:pt x="528" y="52"/>
                  <a:pt x="528" y="52"/>
                </a:cubicBezTo>
                <a:cubicBezTo>
                  <a:pt x="526" y="53"/>
                  <a:pt x="526" y="53"/>
                  <a:pt x="526" y="53"/>
                </a:cubicBezTo>
                <a:cubicBezTo>
                  <a:pt x="525" y="52"/>
                  <a:pt x="525" y="52"/>
                  <a:pt x="525" y="52"/>
                </a:cubicBezTo>
                <a:cubicBezTo>
                  <a:pt x="514" y="55"/>
                  <a:pt x="514" y="55"/>
                  <a:pt x="514" y="55"/>
                </a:cubicBezTo>
                <a:cubicBezTo>
                  <a:pt x="514" y="56"/>
                  <a:pt x="514" y="56"/>
                  <a:pt x="514" y="56"/>
                </a:cubicBezTo>
                <a:cubicBezTo>
                  <a:pt x="514" y="56"/>
                  <a:pt x="514" y="56"/>
                  <a:pt x="514" y="56"/>
                </a:cubicBezTo>
                <a:cubicBezTo>
                  <a:pt x="514" y="86"/>
                  <a:pt x="514" y="86"/>
                  <a:pt x="514" y="86"/>
                </a:cubicBezTo>
                <a:cubicBezTo>
                  <a:pt x="514" y="86"/>
                  <a:pt x="514" y="86"/>
                  <a:pt x="514" y="86"/>
                </a:cubicBezTo>
                <a:cubicBezTo>
                  <a:pt x="514" y="105"/>
                  <a:pt x="514" y="105"/>
                  <a:pt x="514" y="105"/>
                </a:cubicBezTo>
                <a:cubicBezTo>
                  <a:pt x="501" y="105"/>
                  <a:pt x="501" y="105"/>
                  <a:pt x="501" y="105"/>
                </a:cubicBezTo>
                <a:cubicBezTo>
                  <a:pt x="500" y="84"/>
                  <a:pt x="500" y="84"/>
                  <a:pt x="500" y="84"/>
                </a:cubicBezTo>
                <a:cubicBezTo>
                  <a:pt x="500" y="84"/>
                  <a:pt x="500" y="84"/>
                  <a:pt x="500" y="84"/>
                </a:cubicBezTo>
                <a:cubicBezTo>
                  <a:pt x="500" y="55"/>
                  <a:pt x="500" y="55"/>
                  <a:pt x="500" y="55"/>
                </a:cubicBezTo>
                <a:cubicBezTo>
                  <a:pt x="491" y="53"/>
                  <a:pt x="491" y="53"/>
                  <a:pt x="491" y="53"/>
                </a:cubicBezTo>
                <a:cubicBezTo>
                  <a:pt x="489" y="53"/>
                  <a:pt x="489" y="53"/>
                  <a:pt x="489" y="53"/>
                </a:cubicBezTo>
                <a:cubicBezTo>
                  <a:pt x="487" y="53"/>
                  <a:pt x="487" y="53"/>
                  <a:pt x="487" y="53"/>
                </a:cubicBezTo>
                <a:cubicBezTo>
                  <a:pt x="478" y="55"/>
                  <a:pt x="478" y="55"/>
                  <a:pt x="478" y="55"/>
                </a:cubicBezTo>
                <a:cubicBezTo>
                  <a:pt x="478" y="56"/>
                  <a:pt x="478" y="56"/>
                  <a:pt x="478" y="56"/>
                </a:cubicBezTo>
                <a:cubicBezTo>
                  <a:pt x="478" y="56"/>
                  <a:pt x="478" y="56"/>
                  <a:pt x="478" y="56"/>
                </a:cubicBezTo>
                <a:cubicBezTo>
                  <a:pt x="478" y="86"/>
                  <a:pt x="478" y="86"/>
                  <a:pt x="478" y="86"/>
                </a:cubicBezTo>
                <a:cubicBezTo>
                  <a:pt x="478" y="86"/>
                  <a:pt x="478" y="86"/>
                  <a:pt x="478" y="86"/>
                </a:cubicBezTo>
                <a:cubicBezTo>
                  <a:pt x="478" y="108"/>
                  <a:pt x="478" y="108"/>
                  <a:pt x="478" y="108"/>
                </a:cubicBezTo>
                <a:cubicBezTo>
                  <a:pt x="478" y="108"/>
                  <a:pt x="478" y="108"/>
                  <a:pt x="478" y="108"/>
                </a:cubicBezTo>
                <a:cubicBezTo>
                  <a:pt x="478" y="163"/>
                  <a:pt x="478" y="163"/>
                  <a:pt x="478" y="163"/>
                </a:cubicBezTo>
                <a:cubicBezTo>
                  <a:pt x="478" y="173"/>
                  <a:pt x="478" y="173"/>
                  <a:pt x="478" y="173"/>
                </a:cubicBezTo>
                <a:cubicBezTo>
                  <a:pt x="476" y="173"/>
                  <a:pt x="476" y="173"/>
                  <a:pt x="476" y="173"/>
                </a:cubicBezTo>
                <a:cubicBezTo>
                  <a:pt x="476" y="173"/>
                  <a:pt x="476" y="173"/>
                  <a:pt x="476" y="173"/>
                </a:cubicBezTo>
                <a:cubicBezTo>
                  <a:pt x="476" y="174"/>
                  <a:pt x="476" y="174"/>
                  <a:pt x="476" y="174"/>
                </a:cubicBezTo>
                <a:cubicBezTo>
                  <a:pt x="471" y="174"/>
                  <a:pt x="471" y="174"/>
                  <a:pt x="471" y="174"/>
                </a:cubicBezTo>
                <a:cubicBezTo>
                  <a:pt x="471" y="175"/>
                  <a:pt x="471" y="175"/>
                  <a:pt x="471" y="175"/>
                </a:cubicBezTo>
                <a:cubicBezTo>
                  <a:pt x="471" y="175"/>
                  <a:pt x="471" y="175"/>
                  <a:pt x="471" y="175"/>
                </a:cubicBezTo>
                <a:cubicBezTo>
                  <a:pt x="471" y="177"/>
                  <a:pt x="471" y="177"/>
                  <a:pt x="471" y="177"/>
                </a:cubicBezTo>
                <a:cubicBezTo>
                  <a:pt x="438" y="177"/>
                  <a:pt x="438" y="177"/>
                  <a:pt x="438" y="177"/>
                </a:cubicBezTo>
                <a:cubicBezTo>
                  <a:pt x="439" y="173"/>
                  <a:pt x="439" y="173"/>
                  <a:pt x="439" y="173"/>
                </a:cubicBezTo>
                <a:cubicBezTo>
                  <a:pt x="439" y="148"/>
                  <a:pt x="439" y="148"/>
                  <a:pt x="439" y="148"/>
                </a:cubicBezTo>
                <a:cubicBezTo>
                  <a:pt x="439" y="148"/>
                  <a:pt x="439" y="148"/>
                  <a:pt x="439" y="148"/>
                </a:cubicBezTo>
                <a:cubicBezTo>
                  <a:pt x="439" y="135"/>
                  <a:pt x="439" y="135"/>
                  <a:pt x="439" y="135"/>
                </a:cubicBezTo>
                <a:cubicBezTo>
                  <a:pt x="438" y="135"/>
                  <a:pt x="438" y="135"/>
                  <a:pt x="438" y="135"/>
                </a:cubicBezTo>
                <a:cubicBezTo>
                  <a:pt x="439" y="124"/>
                  <a:pt x="439" y="124"/>
                  <a:pt x="439" y="124"/>
                </a:cubicBezTo>
                <a:cubicBezTo>
                  <a:pt x="438" y="124"/>
                  <a:pt x="438" y="124"/>
                  <a:pt x="438" y="124"/>
                </a:cubicBezTo>
                <a:cubicBezTo>
                  <a:pt x="438" y="123"/>
                  <a:pt x="438" y="123"/>
                  <a:pt x="438" y="123"/>
                </a:cubicBezTo>
                <a:cubicBezTo>
                  <a:pt x="426" y="122"/>
                  <a:pt x="426" y="122"/>
                  <a:pt x="426" y="122"/>
                </a:cubicBezTo>
                <a:cubicBezTo>
                  <a:pt x="425" y="122"/>
                  <a:pt x="425" y="122"/>
                  <a:pt x="425" y="122"/>
                </a:cubicBezTo>
                <a:cubicBezTo>
                  <a:pt x="424" y="122"/>
                  <a:pt x="424" y="122"/>
                  <a:pt x="424" y="122"/>
                </a:cubicBezTo>
                <a:cubicBezTo>
                  <a:pt x="424" y="112"/>
                  <a:pt x="424" y="112"/>
                  <a:pt x="424" y="112"/>
                </a:cubicBezTo>
                <a:cubicBezTo>
                  <a:pt x="424" y="112"/>
                  <a:pt x="424" y="112"/>
                  <a:pt x="424" y="112"/>
                </a:cubicBezTo>
                <a:cubicBezTo>
                  <a:pt x="424" y="112"/>
                  <a:pt x="424" y="112"/>
                  <a:pt x="424" y="112"/>
                </a:cubicBezTo>
                <a:cubicBezTo>
                  <a:pt x="412" y="110"/>
                  <a:pt x="412" y="110"/>
                  <a:pt x="412" y="110"/>
                </a:cubicBezTo>
                <a:cubicBezTo>
                  <a:pt x="410" y="110"/>
                  <a:pt x="410" y="110"/>
                  <a:pt x="410" y="110"/>
                </a:cubicBezTo>
                <a:cubicBezTo>
                  <a:pt x="410" y="110"/>
                  <a:pt x="410" y="110"/>
                  <a:pt x="410" y="110"/>
                </a:cubicBezTo>
                <a:cubicBezTo>
                  <a:pt x="410" y="101"/>
                  <a:pt x="410" y="101"/>
                  <a:pt x="410" y="101"/>
                </a:cubicBezTo>
                <a:cubicBezTo>
                  <a:pt x="409" y="101"/>
                  <a:pt x="409" y="101"/>
                  <a:pt x="409" y="101"/>
                </a:cubicBezTo>
                <a:cubicBezTo>
                  <a:pt x="409" y="100"/>
                  <a:pt x="409" y="100"/>
                  <a:pt x="409" y="100"/>
                </a:cubicBezTo>
                <a:cubicBezTo>
                  <a:pt x="397" y="98"/>
                  <a:pt x="397" y="98"/>
                  <a:pt x="397" y="98"/>
                </a:cubicBezTo>
                <a:cubicBezTo>
                  <a:pt x="396" y="98"/>
                  <a:pt x="396" y="98"/>
                  <a:pt x="396" y="98"/>
                </a:cubicBezTo>
                <a:cubicBezTo>
                  <a:pt x="394" y="98"/>
                  <a:pt x="394" y="98"/>
                  <a:pt x="394" y="98"/>
                </a:cubicBezTo>
                <a:cubicBezTo>
                  <a:pt x="384" y="100"/>
                  <a:pt x="384" y="100"/>
                  <a:pt x="384" y="100"/>
                </a:cubicBezTo>
                <a:cubicBezTo>
                  <a:pt x="384" y="112"/>
                  <a:pt x="384" y="112"/>
                  <a:pt x="384" y="112"/>
                </a:cubicBezTo>
                <a:cubicBezTo>
                  <a:pt x="384" y="112"/>
                  <a:pt x="384" y="112"/>
                  <a:pt x="384" y="112"/>
                </a:cubicBezTo>
                <a:cubicBezTo>
                  <a:pt x="384" y="124"/>
                  <a:pt x="384" y="124"/>
                  <a:pt x="384" y="124"/>
                </a:cubicBezTo>
                <a:cubicBezTo>
                  <a:pt x="383" y="124"/>
                  <a:pt x="383" y="124"/>
                  <a:pt x="383" y="124"/>
                </a:cubicBezTo>
                <a:cubicBezTo>
                  <a:pt x="383" y="173"/>
                  <a:pt x="383" y="173"/>
                  <a:pt x="383" y="173"/>
                </a:cubicBezTo>
                <a:cubicBezTo>
                  <a:pt x="382" y="189"/>
                  <a:pt x="382" y="189"/>
                  <a:pt x="382" y="189"/>
                </a:cubicBezTo>
                <a:cubicBezTo>
                  <a:pt x="378" y="189"/>
                  <a:pt x="378" y="189"/>
                  <a:pt x="378" y="189"/>
                </a:cubicBezTo>
                <a:cubicBezTo>
                  <a:pt x="378" y="189"/>
                  <a:pt x="378" y="189"/>
                  <a:pt x="378" y="189"/>
                </a:cubicBezTo>
                <a:cubicBezTo>
                  <a:pt x="378" y="184"/>
                  <a:pt x="378" y="184"/>
                  <a:pt x="378" y="184"/>
                </a:cubicBezTo>
                <a:cubicBezTo>
                  <a:pt x="378" y="183"/>
                  <a:pt x="378" y="183"/>
                  <a:pt x="378" y="183"/>
                </a:cubicBezTo>
                <a:cubicBezTo>
                  <a:pt x="375" y="183"/>
                  <a:pt x="375" y="183"/>
                  <a:pt x="375" y="183"/>
                </a:cubicBezTo>
                <a:cubicBezTo>
                  <a:pt x="369" y="169"/>
                  <a:pt x="369" y="169"/>
                  <a:pt x="369" y="169"/>
                </a:cubicBezTo>
                <a:cubicBezTo>
                  <a:pt x="366" y="161"/>
                  <a:pt x="366" y="161"/>
                  <a:pt x="366" y="161"/>
                </a:cubicBezTo>
                <a:cubicBezTo>
                  <a:pt x="364" y="154"/>
                  <a:pt x="364" y="154"/>
                  <a:pt x="364" y="154"/>
                </a:cubicBezTo>
                <a:cubicBezTo>
                  <a:pt x="363" y="148"/>
                  <a:pt x="363" y="148"/>
                  <a:pt x="363" y="148"/>
                </a:cubicBezTo>
                <a:cubicBezTo>
                  <a:pt x="361" y="137"/>
                  <a:pt x="361" y="137"/>
                  <a:pt x="361" y="137"/>
                </a:cubicBezTo>
                <a:cubicBezTo>
                  <a:pt x="361" y="129"/>
                  <a:pt x="361" y="129"/>
                  <a:pt x="361" y="129"/>
                </a:cubicBezTo>
                <a:cubicBezTo>
                  <a:pt x="361" y="125"/>
                  <a:pt x="361" y="125"/>
                  <a:pt x="361" y="125"/>
                </a:cubicBezTo>
                <a:cubicBezTo>
                  <a:pt x="362" y="125"/>
                  <a:pt x="362" y="125"/>
                  <a:pt x="362" y="125"/>
                </a:cubicBezTo>
                <a:cubicBezTo>
                  <a:pt x="364" y="125"/>
                  <a:pt x="364" y="125"/>
                  <a:pt x="364" y="125"/>
                </a:cubicBezTo>
                <a:cubicBezTo>
                  <a:pt x="364" y="120"/>
                  <a:pt x="364" y="120"/>
                  <a:pt x="364" y="120"/>
                </a:cubicBezTo>
                <a:cubicBezTo>
                  <a:pt x="364" y="118"/>
                  <a:pt x="364" y="118"/>
                  <a:pt x="364" y="118"/>
                </a:cubicBezTo>
                <a:cubicBezTo>
                  <a:pt x="362" y="118"/>
                  <a:pt x="362" y="118"/>
                  <a:pt x="362" y="118"/>
                </a:cubicBezTo>
                <a:cubicBezTo>
                  <a:pt x="360" y="118"/>
                  <a:pt x="360" y="118"/>
                  <a:pt x="360" y="118"/>
                </a:cubicBezTo>
                <a:cubicBezTo>
                  <a:pt x="360" y="103"/>
                  <a:pt x="360" y="103"/>
                  <a:pt x="360" y="103"/>
                </a:cubicBezTo>
                <a:cubicBezTo>
                  <a:pt x="359" y="88"/>
                  <a:pt x="359" y="88"/>
                  <a:pt x="359" y="88"/>
                </a:cubicBezTo>
                <a:cubicBezTo>
                  <a:pt x="359" y="71"/>
                  <a:pt x="359" y="71"/>
                  <a:pt x="359" y="71"/>
                </a:cubicBezTo>
                <a:cubicBezTo>
                  <a:pt x="359" y="71"/>
                  <a:pt x="359" y="71"/>
                  <a:pt x="359" y="71"/>
                </a:cubicBezTo>
                <a:cubicBezTo>
                  <a:pt x="359" y="71"/>
                  <a:pt x="359" y="71"/>
                  <a:pt x="359" y="71"/>
                </a:cubicBezTo>
                <a:cubicBezTo>
                  <a:pt x="360" y="70"/>
                  <a:pt x="360" y="70"/>
                  <a:pt x="360" y="70"/>
                </a:cubicBezTo>
                <a:cubicBezTo>
                  <a:pt x="360" y="70"/>
                  <a:pt x="360" y="70"/>
                  <a:pt x="360" y="70"/>
                </a:cubicBezTo>
                <a:cubicBezTo>
                  <a:pt x="361" y="70"/>
                  <a:pt x="361" y="70"/>
                  <a:pt x="361" y="70"/>
                </a:cubicBezTo>
                <a:cubicBezTo>
                  <a:pt x="361" y="69"/>
                  <a:pt x="361" y="69"/>
                  <a:pt x="361" y="69"/>
                </a:cubicBezTo>
                <a:cubicBezTo>
                  <a:pt x="360" y="69"/>
                  <a:pt x="360" y="69"/>
                  <a:pt x="360" y="69"/>
                </a:cubicBezTo>
                <a:cubicBezTo>
                  <a:pt x="360" y="69"/>
                  <a:pt x="360" y="69"/>
                  <a:pt x="360" y="69"/>
                </a:cubicBezTo>
                <a:cubicBezTo>
                  <a:pt x="360" y="69"/>
                  <a:pt x="360" y="69"/>
                  <a:pt x="360" y="69"/>
                </a:cubicBezTo>
                <a:cubicBezTo>
                  <a:pt x="359" y="68"/>
                  <a:pt x="359" y="68"/>
                  <a:pt x="359" y="68"/>
                </a:cubicBezTo>
                <a:cubicBezTo>
                  <a:pt x="359" y="65"/>
                  <a:pt x="359" y="65"/>
                  <a:pt x="359" y="65"/>
                </a:cubicBezTo>
                <a:cubicBezTo>
                  <a:pt x="359" y="64"/>
                  <a:pt x="359" y="64"/>
                  <a:pt x="359" y="64"/>
                </a:cubicBezTo>
                <a:cubicBezTo>
                  <a:pt x="359" y="64"/>
                  <a:pt x="359" y="64"/>
                  <a:pt x="359" y="64"/>
                </a:cubicBezTo>
                <a:cubicBezTo>
                  <a:pt x="359" y="64"/>
                  <a:pt x="359" y="64"/>
                  <a:pt x="359" y="64"/>
                </a:cubicBezTo>
                <a:cubicBezTo>
                  <a:pt x="360" y="64"/>
                  <a:pt x="360" y="64"/>
                  <a:pt x="360" y="64"/>
                </a:cubicBezTo>
                <a:cubicBezTo>
                  <a:pt x="360" y="63"/>
                  <a:pt x="360" y="63"/>
                  <a:pt x="360" y="63"/>
                </a:cubicBezTo>
                <a:cubicBezTo>
                  <a:pt x="360" y="62"/>
                  <a:pt x="360" y="62"/>
                  <a:pt x="360" y="62"/>
                </a:cubicBezTo>
                <a:cubicBezTo>
                  <a:pt x="360" y="62"/>
                  <a:pt x="360" y="62"/>
                  <a:pt x="360" y="62"/>
                </a:cubicBezTo>
                <a:cubicBezTo>
                  <a:pt x="360" y="62"/>
                  <a:pt x="360" y="62"/>
                  <a:pt x="360" y="62"/>
                </a:cubicBezTo>
                <a:cubicBezTo>
                  <a:pt x="361" y="61"/>
                  <a:pt x="361" y="61"/>
                  <a:pt x="361" y="61"/>
                </a:cubicBezTo>
                <a:cubicBezTo>
                  <a:pt x="361" y="56"/>
                  <a:pt x="361" y="56"/>
                  <a:pt x="361" y="56"/>
                </a:cubicBezTo>
                <a:cubicBezTo>
                  <a:pt x="361" y="56"/>
                  <a:pt x="361" y="56"/>
                  <a:pt x="361" y="56"/>
                </a:cubicBezTo>
                <a:cubicBezTo>
                  <a:pt x="360" y="56"/>
                  <a:pt x="360" y="56"/>
                  <a:pt x="360" y="56"/>
                </a:cubicBezTo>
                <a:cubicBezTo>
                  <a:pt x="360" y="55"/>
                  <a:pt x="360" y="55"/>
                  <a:pt x="360" y="55"/>
                </a:cubicBezTo>
                <a:cubicBezTo>
                  <a:pt x="359" y="55"/>
                  <a:pt x="359" y="55"/>
                  <a:pt x="359" y="55"/>
                </a:cubicBezTo>
                <a:cubicBezTo>
                  <a:pt x="358" y="55"/>
                  <a:pt x="358" y="55"/>
                  <a:pt x="358" y="55"/>
                </a:cubicBezTo>
                <a:cubicBezTo>
                  <a:pt x="358" y="55"/>
                  <a:pt x="358" y="55"/>
                  <a:pt x="358" y="55"/>
                </a:cubicBezTo>
                <a:cubicBezTo>
                  <a:pt x="358" y="37"/>
                  <a:pt x="358" y="37"/>
                  <a:pt x="358" y="37"/>
                </a:cubicBezTo>
                <a:cubicBezTo>
                  <a:pt x="358" y="28"/>
                  <a:pt x="358" y="28"/>
                  <a:pt x="358" y="28"/>
                </a:cubicBezTo>
                <a:cubicBezTo>
                  <a:pt x="358" y="27"/>
                  <a:pt x="358" y="27"/>
                  <a:pt x="358" y="27"/>
                </a:cubicBezTo>
                <a:cubicBezTo>
                  <a:pt x="357" y="27"/>
                  <a:pt x="357" y="27"/>
                  <a:pt x="357" y="27"/>
                </a:cubicBezTo>
                <a:cubicBezTo>
                  <a:pt x="357" y="18"/>
                  <a:pt x="357" y="18"/>
                  <a:pt x="357" y="18"/>
                </a:cubicBezTo>
                <a:cubicBezTo>
                  <a:pt x="357" y="18"/>
                  <a:pt x="357" y="18"/>
                  <a:pt x="357" y="18"/>
                </a:cubicBezTo>
                <a:cubicBezTo>
                  <a:pt x="357" y="18"/>
                  <a:pt x="357" y="18"/>
                  <a:pt x="357" y="18"/>
                </a:cubicBezTo>
                <a:cubicBezTo>
                  <a:pt x="357" y="27"/>
                  <a:pt x="357" y="27"/>
                  <a:pt x="357" y="27"/>
                </a:cubicBezTo>
                <a:cubicBezTo>
                  <a:pt x="356" y="27"/>
                  <a:pt x="356" y="27"/>
                  <a:pt x="356" y="27"/>
                </a:cubicBezTo>
                <a:cubicBezTo>
                  <a:pt x="356" y="37"/>
                  <a:pt x="356" y="37"/>
                  <a:pt x="356" y="37"/>
                </a:cubicBezTo>
                <a:cubicBezTo>
                  <a:pt x="356" y="55"/>
                  <a:pt x="356" y="55"/>
                  <a:pt x="356" y="55"/>
                </a:cubicBezTo>
                <a:cubicBezTo>
                  <a:pt x="356" y="55"/>
                  <a:pt x="356" y="55"/>
                  <a:pt x="356" y="55"/>
                </a:cubicBezTo>
                <a:cubicBezTo>
                  <a:pt x="355" y="55"/>
                  <a:pt x="355" y="55"/>
                  <a:pt x="355" y="55"/>
                </a:cubicBezTo>
                <a:cubicBezTo>
                  <a:pt x="354" y="55"/>
                  <a:pt x="354" y="55"/>
                  <a:pt x="354" y="55"/>
                </a:cubicBezTo>
                <a:cubicBezTo>
                  <a:pt x="353" y="56"/>
                  <a:pt x="353" y="56"/>
                  <a:pt x="353" y="56"/>
                </a:cubicBezTo>
                <a:cubicBezTo>
                  <a:pt x="353" y="56"/>
                  <a:pt x="353" y="56"/>
                  <a:pt x="353" y="56"/>
                </a:cubicBezTo>
                <a:cubicBezTo>
                  <a:pt x="353" y="56"/>
                  <a:pt x="353" y="56"/>
                  <a:pt x="353" y="56"/>
                </a:cubicBezTo>
                <a:cubicBezTo>
                  <a:pt x="353" y="61"/>
                  <a:pt x="353" y="61"/>
                  <a:pt x="353" y="61"/>
                </a:cubicBezTo>
                <a:cubicBezTo>
                  <a:pt x="353" y="62"/>
                  <a:pt x="353" y="62"/>
                  <a:pt x="353" y="62"/>
                </a:cubicBezTo>
                <a:cubicBezTo>
                  <a:pt x="353" y="62"/>
                  <a:pt x="353" y="62"/>
                  <a:pt x="353" y="62"/>
                </a:cubicBezTo>
                <a:cubicBezTo>
                  <a:pt x="353" y="62"/>
                  <a:pt x="353" y="62"/>
                  <a:pt x="353" y="62"/>
                </a:cubicBezTo>
                <a:cubicBezTo>
                  <a:pt x="353" y="63"/>
                  <a:pt x="353" y="63"/>
                  <a:pt x="353" y="63"/>
                </a:cubicBezTo>
                <a:cubicBezTo>
                  <a:pt x="354" y="63"/>
                  <a:pt x="354" y="63"/>
                  <a:pt x="354" y="63"/>
                </a:cubicBezTo>
                <a:cubicBezTo>
                  <a:pt x="354" y="64"/>
                  <a:pt x="354" y="64"/>
                  <a:pt x="354" y="64"/>
                </a:cubicBezTo>
                <a:cubicBezTo>
                  <a:pt x="354" y="64"/>
                  <a:pt x="354" y="64"/>
                  <a:pt x="354" y="64"/>
                </a:cubicBezTo>
                <a:cubicBezTo>
                  <a:pt x="355" y="64"/>
                  <a:pt x="355" y="64"/>
                  <a:pt x="355" y="64"/>
                </a:cubicBezTo>
                <a:cubicBezTo>
                  <a:pt x="355" y="68"/>
                  <a:pt x="355" y="68"/>
                  <a:pt x="355" y="68"/>
                </a:cubicBezTo>
                <a:cubicBezTo>
                  <a:pt x="354" y="68"/>
                  <a:pt x="354" y="68"/>
                  <a:pt x="354" y="68"/>
                </a:cubicBezTo>
                <a:cubicBezTo>
                  <a:pt x="353" y="69"/>
                  <a:pt x="353" y="69"/>
                  <a:pt x="353" y="69"/>
                </a:cubicBezTo>
                <a:cubicBezTo>
                  <a:pt x="353" y="69"/>
                  <a:pt x="353" y="69"/>
                  <a:pt x="353" y="69"/>
                </a:cubicBezTo>
                <a:cubicBezTo>
                  <a:pt x="353" y="69"/>
                  <a:pt x="353" y="69"/>
                  <a:pt x="353" y="69"/>
                </a:cubicBezTo>
                <a:cubicBezTo>
                  <a:pt x="353" y="70"/>
                  <a:pt x="353" y="70"/>
                  <a:pt x="353" y="70"/>
                </a:cubicBezTo>
                <a:cubicBezTo>
                  <a:pt x="353" y="70"/>
                  <a:pt x="353" y="70"/>
                  <a:pt x="353" y="70"/>
                </a:cubicBezTo>
                <a:cubicBezTo>
                  <a:pt x="353" y="70"/>
                  <a:pt x="353" y="70"/>
                  <a:pt x="353" y="70"/>
                </a:cubicBezTo>
                <a:cubicBezTo>
                  <a:pt x="354" y="71"/>
                  <a:pt x="354" y="71"/>
                  <a:pt x="354" y="71"/>
                </a:cubicBezTo>
                <a:cubicBezTo>
                  <a:pt x="355" y="71"/>
                  <a:pt x="355" y="71"/>
                  <a:pt x="355" y="71"/>
                </a:cubicBezTo>
                <a:cubicBezTo>
                  <a:pt x="354" y="87"/>
                  <a:pt x="354" y="87"/>
                  <a:pt x="354" y="87"/>
                </a:cubicBezTo>
                <a:cubicBezTo>
                  <a:pt x="353" y="102"/>
                  <a:pt x="353" y="102"/>
                  <a:pt x="353" y="102"/>
                </a:cubicBezTo>
                <a:cubicBezTo>
                  <a:pt x="352" y="118"/>
                  <a:pt x="352" y="118"/>
                  <a:pt x="352" y="118"/>
                </a:cubicBezTo>
                <a:cubicBezTo>
                  <a:pt x="350" y="118"/>
                  <a:pt x="350" y="118"/>
                  <a:pt x="350" y="118"/>
                </a:cubicBezTo>
                <a:cubicBezTo>
                  <a:pt x="348" y="118"/>
                  <a:pt x="348" y="118"/>
                  <a:pt x="348" y="118"/>
                </a:cubicBezTo>
                <a:cubicBezTo>
                  <a:pt x="349" y="124"/>
                  <a:pt x="349" y="124"/>
                  <a:pt x="349" y="124"/>
                </a:cubicBezTo>
                <a:cubicBezTo>
                  <a:pt x="349" y="125"/>
                  <a:pt x="349" y="125"/>
                  <a:pt x="349" y="125"/>
                </a:cubicBezTo>
                <a:cubicBezTo>
                  <a:pt x="351" y="125"/>
                  <a:pt x="351" y="125"/>
                  <a:pt x="351" y="125"/>
                </a:cubicBezTo>
                <a:cubicBezTo>
                  <a:pt x="351" y="125"/>
                  <a:pt x="351" y="125"/>
                  <a:pt x="351" y="125"/>
                </a:cubicBezTo>
                <a:cubicBezTo>
                  <a:pt x="351" y="128"/>
                  <a:pt x="351" y="128"/>
                  <a:pt x="351" y="128"/>
                </a:cubicBezTo>
                <a:cubicBezTo>
                  <a:pt x="351" y="137"/>
                  <a:pt x="351" y="137"/>
                  <a:pt x="351" y="137"/>
                </a:cubicBezTo>
                <a:cubicBezTo>
                  <a:pt x="349" y="148"/>
                  <a:pt x="349" y="148"/>
                  <a:pt x="349" y="148"/>
                </a:cubicBezTo>
                <a:cubicBezTo>
                  <a:pt x="348" y="154"/>
                  <a:pt x="348" y="154"/>
                  <a:pt x="348" y="154"/>
                </a:cubicBezTo>
                <a:cubicBezTo>
                  <a:pt x="346" y="161"/>
                  <a:pt x="346" y="161"/>
                  <a:pt x="346" y="161"/>
                </a:cubicBezTo>
                <a:cubicBezTo>
                  <a:pt x="343" y="169"/>
                  <a:pt x="343" y="169"/>
                  <a:pt x="343" y="169"/>
                </a:cubicBezTo>
                <a:cubicBezTo>
                  <a:pt x="336" y="183"/>
                  <a:pt x="336" y="183"/>
                  <a:pt x="336" y="183"/>
                </a:cubicBezTo>
                <a:cubicBezTo>
                  <a:pt x="335" y="183"/>
                  <a:pt x="335" y="183"/>
                  <a:pt x="335" y="183"/>
                </a:cubicBezTo>
                <a:cubicBezTo>
                  <a:pt x="334" y="183"/>
                  <a:pt x="334" y="183"/>
                  <a:pt x="334" y="183"/>
                </a:cubicBezTo>
                <a:cubicBezTo>
                  <a:pt x="332" y="183"/>
                  <a:pt x="332" y="183"/>
                  <a:pt x="332" y="183"/>
                </a:cubicBezTo>
                <a:cubicBezTo>
                  <a:pt x="332" y="183"/>
                  <a:pt x="332" y="183"/>
                  <a:pt x="332" y="183"/>
                </a:cubicBezTo>
                <a:cubicBezTo>
                  <a:pt x="331" y="183"/>
                  <a:pt x="331" y="183"/>
                  <a:pt x="331" y="183"/>
                </a:cubicBezTo>
                <a:cubicBezTo>
                  <a:pt x="329" y="183"/>
                  <a:pt x="329" y="183"/>
                  <a:pt x="329" y="183"/>
                </a:cubicBezTo>
                <a:cubicBezTo>
                  <a:pt x="329" y="183"/>
                  <a:pt x="329" y="183"/>
                  <a:pt x="329" y="183"/>
                </a:cubicBezTo>
                <a:cubicBezTo>
                  <a:pt x="326" y="183"/>
                  <a:pt x="326" y="183"/>
                  <a:pt x="326" y="183"/>
                </a:cubicBezTo>
                <a:cubicBezTo>
                  <a:pt x="326" y="183"/>
                  <a:pt x="326" y="183"/>
                  <a:pt x="326" y="183"/>
                </a:cubicBezTo>
                <a:cubicBezTo>
                  <a:pt x="325" y="183"/>
                  <a:pt x="325" y="183"/>
                  <a:pt x="325" y="183"/>
                </a:cubicBezTo>
                <a:cubicBezTo>
                  <a:pt x="326" y="183"/>
                  <a:pt x="326" y="183"/>
                  <a:pt x="326" y="183"/>
                </a:cubicBezTo>
                <a:cubicBezTo>
                  <a:pt x="326" y="183"/>
                  <a:pt x="326" y="183"/>
                  <a:pt x="326" y="183"/>
                </a:cubicBezTo>
                <a:cubicBezTo>
                  <a:pt x="323" y="183"/>
                  <a:pt x="323" y="183"/>
                  <a:pt x="323" y="183"/>
                </a:cubicBezTo>
                <a:cubicBezTo>
                  <a:pt x="323" y="182"/>
                  <a:pt x="323" y="182"/>
                  <a:pt x="323" y="182"/>
                </a:cubicBezTo>
                <a:cubicBezTo>
                  <a:pt x="325" y="182"/>
                  <a:pt x="325" y="182"/>
                  <a:pt x="325" y="182"/>
                </a:cubicBezTo>
                <a:cubicBezTo>
                  <a:pt x="325" y="182"/>
                  <a:pt x="325" y="182"/>
                  <a:pt x="325" y="182"/>
                </a:cubicBezTo>
                <a:cubicBezTo>
                  <a:pt x="325" y="182"/>
                  <a:pt x="325" y="182"/>
                  <a:pt x="325" y="182"/>
                </a:cubicBezTo>
                <a:cubicBezTo>
                  <a:pt x="325" y="182"/>
                  <a:pt x="325" y="182"/>
                  <a:pt x="325" y="182"/>
                </a:cubicBezTo>
                <a:cubicBezTo>
                  <a:pt x="325" y="182"/>
                  <a:pt x="325" y="182"/>
                  <a:pt x="325" y="182"/>
                </a:cubicBezTo>
                <a:cubicBezTo>
                  <a:pt x="323" y="182"/>
                  <a:pt x="323" y="182"/>
                  <a:pt x="323" y="182"/>
                </a:cubicBezTo>
                <a:cubicBezTo>
                  <a:pt x="323" y="179"/>
                  <a:pt x="323" y="179"/>
                  <a:pt x="323" y="179"/>
                </a:cubicBezTo>
                <a:cubicBezTo>
                  <a:pt x="321" y="179"/>
                  <a:pt x="321" y="179"/>
                  <a:pt x="321" y="179"/>
                </a:cubicBezTo>
                <a:cubicBezTo>
                  <a:pt x="320" y="167"/>
                  <a:pt x="320" y="167"/>
                  <a:pt x="320" y="167"/>
                </a:cubicBezTo>
                <a:cubicBezTo>
                  <a:pt x="320" y="167"/>
                  <a:pt x="320" y="167"/>
                  <a:pt x="320" y="167"/>
                </a:cubicBezTo>
                <a:cubicBezTo>
                  <a:pt x="320" y="163"/>
                  <a:pt x="320" y="163"/>
                  <a:pt x="320" y="163"/>
                </a:cubicBezTo>
                <a:cubicBezTo>
                  <a:pt x="320" y="112"/>
                  <a:pt x="320" y="112"/>
                  <a:pt x="320" y="112"/>
                </a:cubicBezTo>
                <a:cubicBezTo>
                  <a:pt x="320" y="112"/>
                  <a:pt x="320" y="112"/>
                  <a:pt x="320" y="112"/>
                </a:cubicBezTo>
                <a:cubicBezTo>
                  <a:pt x="320" y="110"/>
                  <a:pt x="320" y="110"/>
                  <a:pt x="320" y="110"/>
                </a:cubicBezTo>
                <a:cubicBezTo>
                  <a:pt x="320" y="110"/>
                  <a:pt x="320" y="110"/>
                  <a:pt x="320" y="110"/>
                </a:cubicBezTo>
                <a:cubicBezTo>
                  <a:pt x="319" y="110"/>
                  <a:pt x="319" y="110"/>
                  <a:pt x="319" y="110"/>
                </a:cubicBezTo>
                <a:cubicBezTo>
                  <a:pt x="318" y="110"/>
                  <a:pt x="318" y="110"/>
                  <a:pt x="318" y="110"/>
                </a:cubicBezTo>
                <a:cubicBezTo>
                  <a:pt x="318" y="110"/>
                  <a:pt x="318" y="110"/>
                  <a:pt x="318" y="110"/>
                </a:cubicBezTo>
                <a:cubicBezTo>
                  <a:pt x="314" y="110"/>
                  <a:pt x="314" y="110"/>
                  <a:pt x="314" y="110"/>
                </a:cubicBezTo>
                <a:cubicBezTo>
                  <a:pt x="314" y="110"/>
                  <a:pt x="314" y="110"/>
                  <a:pt x="314" y="110"/>
                </a:cubicBezTo>
                <a:cubicBezTo>
                  <a:pt x="314" y="110"/>
                  <a:pt x="314" y="110"/>
                  <a:pt x="314" y="110"/>
                </a:cubicBezTo>
                <a:cubicBezTo>
                  <a:pt x="310" y="109"/>
                  <a:pt x="310" y="109"/>
                  <a:pt x="310" y="109"/>
                </a:cubicBezTo>
                <a:cubicBezTo>
                  <a:pt x="310" y="109"/>
                  <a:pt x="310" y="109"/>
                  <a:pt x="310" y="109"/>
                </a:cubicBezTo>
                <a:cubicBezTo>
                  <a:pt x="313" y="110"/>
                  <a:pt x="313" y="110"/>
                  <a:pt x="313" y="110"/>
                </a:cubicBezTo>
                <a:cubicBezTo>
                  <a:pt x="310" y="110"/>
                  <a:pt x="310" y="110"/>
                  <a:pt x="310" y="110"/>
                </a:cubicBezTo>
                <a:cubicBezTo>
                  <a:pt x="310" y="110"/>
                  <a:pt x="310" y="110"/>
                  <a:pt x="310" y="110"/>
                </a:cubicBezTo>
                <a:cubicBezTo>
                  <a:pt x="307" y="110"/>
                  <a:pt x="307" y="110"/>
                  <a:pt x="307" y="110"/>
                </a:cubicBezTo>
                <a:cubicBezTo>
                  <a:pt x="306" y="110"/>
                  <a:pt x="306" y="110"/>
                  <a:pt x="306" y="110"/>
                </a:cubicBezTo>
                <a:cubicBezTo>
                  <a:pt x="301" y="110"/>
                  <a:pt x="301" y="110"/>
                  <a:pt x="301" y="110"/>
                </a:cubicBezTo>
                <a:cubicBezTo>
                  <a:pt x="300" y="110"/>
                  <a:pt x="300" y="110"/>
                  <a:pt x="300" y="110"/>
                </a:cubicBezTo>
                <a:cubicBezTo>
                  <a:pt x="298" y="110"/>
                  <a:pt x="298" y="110"/>
                  <a:pt x="298" y="110"/>
                </a:cubicBezTo>
                <a:cubicBezTo>
                  <a:pt x="298" y="110"/>
                  <a:pt x="298" y="110"/>
                  <a:pt x="298" y="110"/>
                </a:cubicBezTo>
                <a:cubicBezTo>
                  <a:pt x="295" y="110"/>
                  <a:pt x="295" y="110"/>
                  <a:pt x="295" y="110"/>
                </a:cubicBezTo>
                <a:cubicBezTo>
                  <a:pt x="298" y="109"/>
                  <a:pt x="298" y="109"/>
                  <a:pt x="298" y="109"/>
                </a:cubicBezTo>
                <a:cubicBezTo>
                  <a:pt x="298" y="109"/>
                  <a:pt x="298" y="109"/>
                  <a:pt x="298" y="109"/>
                </a:cubicBezTo>
                <a:cubicBezTo>
                  <a:pt x="294" y="109"/>
                  <a:pt x="294" y="109"/>
                  <a:pt x="294" y="109"/>
                </a:cubicBezTo>
                <a:cubicBezTo>
                  <a:pt x="294" y="110"/>
                  <a:pt x="294" y="110"/>
                  <a:pt x="294" y="110"/>
                </a:cubicBezTo>
                <a:cubicBezTo>
                  <a:pt x="294" y="110"/>
                  <a:pt x="294" y="110"/>
                  <a:pt x="294" y="110"/>
                </a:cubicBezTo>
                <a:cubicBezTo>
                  <a:pt x="293" y="110"/>
                  <a:pt x="293" y="110"/>
                  <a:pt x="293" y="110"/>
                </a:cubicBezTo>
                <a:cubicBezTo>
                  <a:pt x="293" y="110"/>
                  <a:pt x="293" y="110"/>
                  <a:pt x="293" y="110"/>
                </a:cubicBezTo>
                <a:cubicBezTo>
                  <a:pt x="293" y="110"/>
                  <a:pt x="293" y="110"/>
                  <a:pt x="293" y="110"/>
                </a:cubicBezTo>
                <a:cubicBezTo>
                  <a:pt x="293" y="110"/>
                  <a:pt x="293" y="110"/>
                  <a:pt x="293" y="110"/>
                </a:cubicBezTo>
                <a:cubicBezTo>
                  <a:pt x="292" y="110"/>
                  <a:pt x="292" y="110"/>
                  <a:pt x="292" y="110"/>
                </a:cubicBezTo>
                <a:cubicBezTo>
                  <a:pt x="289" y="110"/>
                  <a:pt x="289" y="110"/>
                  <a:pt x="289" y="110"/>
                </a:cubicBezTo>
                <a:cubicBezTo>
                  <a:pt x="287" y="109"/>
                  <a:pt x="287" y="109"/>
                  <a:pt x="287" y="109"/>
                </a:cubicBezTo>
                <a:cubicBezTo>
                  <a:pt x="287" y="109"/>
                  <a:pt x="287" y="109"/>
                  <a:pt x="287" y="109"/>
                </a:cubicBezTo>
                <a:cubicBezTo>
                  <a:pt x="287" y="111"/>
                  <a:pt x="287" y="111"/>
                  <a:pt x="287" y="111"/>
                </a:cubicBezTo>
                <a:cubicBezTo>
                  <a:pt x="287" y="111"/>
                  <a:pt x="287" y="111"/>
                  <a:pt x="287" y="111"/>
                </a:cubicBezTo>
                <a:cubicBezTo>
                  <a:pt x="287" y="174"/>
                  <a:pt x="287" y="174"/>
                  <a:pt x="287" y="174"/>
                </a:cubicBezTo>
                <a:cubicBezTo>
                  <a:pt x="287" y="176"/>
                  <a:pt x="287" y="176"/>
                  <a:pt x="287" y="176"/>
                </a:cubicBezTo>
                <a:cubicBezTo>
                  <a:pt x="283" y="176"/>
                  <a:pt x="283" y="176"/>
                  <a:pt x="283" y="176"/>
                </a:cubicBezTo>
                <a:cubicBezTo>
                  <a:pt x="283" y="166"/>
                  <a:pt x="283" y="166"/>
                  <a:pt x="283" y="166"/>
                </a:cubicBezTo>
                <a:cubicBezTo>
                  <a:pt x="276" y="165"/>
                  <a:pt x="276" y="165"/>
                  <a:pt x="276" y="165"/>
                </a:cubicBezTo>
                <a:cubicBezTo>
                  <a:pt x="275" y="92"/>
                  <a:pt x="275" y="92"/>
                  <a:pt x="275" y="92"/>
                </a:cubicBezTo>
                <a:cubicBezTo>
                  <a:pt x="276" y="92"/>
                  <a:pt x="276" y="92"/>
                  <a:pt x="276" y="92"/>
                </a:cubicBezTo>
                <a:cubicBezTo>
                  <a:pt x="276" y="92"/>
                  <a:pt x="276" y="92"/>
                  <a:pt x="276" y="92"/>
                </a:cubicBezTo>
                <a:cubicBezTo>
                  <a:pt x="276" y="92"/>
                  <a:pt x="276" y="92"/>
                  <a:pt x="276" y="92"/>
                </a:cubicBezTo>
                <a:cubicBezTo>
                  <a:pt x="276" y="92"/>
                  <a:pt x="276" y="92"/>
                  <a:pt x="276" y="92"/>
                </a:cubicBezTo>
                <a:cubicBezTo>
                  <a:pt x="276" y="92"/>
                  <a:pt x="276" y="92"/>
                  <a:pt x="276" y="92"/>
                </a:cubicBezTo>
                <a:cubicBezTo>
                  <a:pt x="276" y="92"/>
                  <a:pt x="276" y="92"/>
                  <a:pt x="276" y="92"/>
                </a:cubicBezTo>
                <a:cubicBezTo>
                  <a:pt x="276" y="92"/>
                  <a:pt x="276" y="92"/>
                  <a:pt x="276" y="92"/>
                </a:cubicBezTo>
                <a:cubicBezTo>
                  <a:pt x="276" y="92"/>
                  <a:pt x="276" y="92"/>
                  <a:pt x="276" y="92"/>
                </a:cubicBezTo>
                <a:cubicBezTo>
                  <a:pt x="276" y="92"/>
                  <a:pt x="276" y="92"/>
                  <a:pt x="276" y="92"/>
                </a:cubicBezTo>
                <a:cubicBezTo>
                  <a:pt x="276" y="92"/>
                  <a:pt x="276" y="92"/>
                  <a:pt x="276" y="92"/>
                </a:cubicBezTo>
                <a:cubicBezTo>
                  <a:pt x="276" y="92"/>
                  <a:pt x="276" y="92"/>
                  <a:pt x="276" y="92"/>
                </a:cubicBezTo>
                <a:cubicBezTo>
                  <a:pt x="276" y="77"/>
                  <a:pt x="276" y="77"/>
                  <a:pt x="276" y="77"/>
                </a:cubicBezTo>
                <a:cubicBezTo>
                  <a:pt x="272" y="77"/>
                  <a:pt x="272" y="77"/>
                  <a:pt x="272" y="77"/>
                </a:cubicBezTo>
                <a:cubicBezTo>
                  <a:pt x="272" y="59"/>
                  <a:pt x="272" y="59"/>
                  <a:pt x="272" y="59"/>
                </a:cubicBezTo>
                <a:cubicBezTo>
                  <a:pt x="272" y="59"/>
                  <a:pt x="272" y="59"/>
                  <a:pt x="272" y="59"/>
                </a:cubicBezTo>
                <a:cubicBezTo>
                  <a:pt x="272" y="59"/>
                  <a:pt x="272" y="59"/>
                  <a:pt x="272" y="59"/>
                </a:cubicBezTo>
                <a:cubicBezTo>
                  <a:pt x="272" y="58"/>
                  <a:pt x="272" y="58"/>
                  <a:pt x="272" y="58"/>
                </a:cubicBezTo>
                <a:cubicBezTo>
                  <a:pt x="271" y="57"/>
                  <a:pt x="271" y="57"/>
                  <a:pt x="271" y="57"/>
                </a:cubicBezTo>
                <a:cubicBezTo>
                  <a:pt x="270" y="58"/>
                  <a:pt x="270" y="58"/>
                  <a:pt x="270" y="58"/>
                </a:cubicBezTo>
                <a:cubicBezTo>
                  <a:pt x="270" y="59"/>
                  <a:pt x="270" y="59"/>
                  <a:pt x="270" y="59"/>
                </a:cubicBezTo>
                <a:cubicBezTo>
                  <a:pt x="270" y="48"/>
                  <a:pt x="270" y="48"/>
                  <a:pt x="270" y="48"/>
                </a:cubicBezTo>
                <a:cubicBezTo>
                  <a:pt x="270" y="47"/>
                  <a:pt x="270" y="47"/>
                  <a:pt x="270" y="47"/>
                </a:cubicBezTo>
                <a:cubicBezTo>
                  <a:pt x="270" y="47"/>
                  <a:pt x="270" y="47"/>
                  <a:pt x="270" y="47"/>
                </a:cubicBezTo>
                <a:cubicBezTo>
                  <a:pt x="270" y="47"/>
                  <a:pt x="270" y="47"/>
                  <a:pt x="270" y="47"/>
                </a:cubicBezTo>
                <a:cubicBezTo>
                  <a:pt x="269" y="46"/>
                  <a:pt x="269" y="46"/>
                  <a:pt x="269" y="46"/>
                </a:cubicBezTo>
                <a:cubicBezTo>
                  <a:pt x="268" y="46"/>
                  <a:pt x="268" y="46"/>
                  <a:pt x="268" y="46"/>
                </a:cubicBezTo>
                <a:cubicBezTo>
                  <a:pt x="268" y="46"/>
                  <a:pt x="268" y="46"/>
                  <a:pt x="268" y="46"/>
                </a:cubicBezTo>
                <a:cubicBezTo>
                  <a:pt x="268" y="47"/>
                  <a:pt x="268" y="47"/>
                  <a:pt x="268" y="47"/>
                </a:cubicBezTo>
                <a:cubicBezTo>
                  <a:pt x="268" y="47"/>
                  <a:pt x="268" y="47"/>
                  <a:pt x="268" y="47"/>
                </a:cubicBezTo>
                <a:cubicBezTo>
                  <a:pt x="268" y="47"/>
                  <a:pt x="268" y="47"/>
                  <a:pt x="268" y="47"/>
                </a:cubicBezTo>
                <a:cubicBezTo>
                  <a:pt x="268" y="39"/>
                  <a:pt x="268" y="39"/>
                  <a:pt x="268" y="39"/>
                </a:cubicBezTo>
                <a:cubicBezTo>
                  <a:pt x="268" y="38"/>
                  <a:pt x="268" y="38"/>
                  <a:pt x="268" y="38"/>
                </a:cubicBezTo>
                <a:cubicBezTo>
                  <a:pt x="265" y="38"/>
                  <a:pt x="265" y="38"/>
                  <a:pt x="265" y="38"/>
                </a:cubicBezTo>
                <a:cubicBezTo>
                  <a:pt x="265" y="23"/>
                  <a:pt x="265" y="23"/>
                  <a:pt x="265" y="23"/>
                </a:cubicBezTo>
                <a:cubicBezTo>
                  <a:pt x="265" y="23"/>
                  <a:pt x="265" y="23"/>
                  <a:pt x="265" y="23"/>
                </a:cubicBezTo>
                <a:cubicBezTo>
                  <a:pt x="264" y="23"/>
                  <a:pt x="264" y="23"/>
                  <a:pt x="264" y="23"/>
                </a:cubicBezTo>
                <a:cubicBezTo>
                  <a:pt x="264" y="20"/>
                  <a:pt x="264" y="20"/>
                  <a:pt x="264" y="20"/>
                </a:cubicBezTo>
                <a:cubicBezTo>
                  <a:pt x="264" y="20"/>
                  <a:pt x="264" y="20"/>
                  <a:pt x="264" y="20"/>
                </a:cubicBezTo>
                <a:cubicBezTo>
                  <a:pt x="265" y="19"/>
                  <a:pt x="265" y="19"/>
                  <a:pt x="265" y="19"/>
                </a:cubicBezTo>
                <a:cubicBezTo>
                  <a:pt x="264" y="19"/>
                  <a:pt x="264" y="19"/>
                  <a:pt x="264" y="19"/>
                </a:cubicBezTo>
                <a:cubicBezTo>
                  <a:pt x="264" y="18"/>
                  <a:pt x="264" y="18"/>
                  <a:pt x="264" y="18"/>
                </a:cubicBezTo>
                <a:cubicBezTo>
                  <a:pt x="264" y="17"/>
                  <a:pt x="264" y="17"/>
                  <a:pt x="264" y="17"/>
                </a:cubicBezTo>
                <a:cubicBezTo>
                  <a:pt x="264" y="17"/>
                  <a:pt x="264" y="17"/>
                  <a:pt x="264" y="17"/>
                </a:cubicBezTo>
                <a:cubicBezTo>
                  <a:pt x="264" y="17"/>
                  <a:pt x="264" y="17"/>
                  <a:pt x="264" y="17"/>
                </a:cubicBezTo>
                <a:cubicBezTo>
                  <a:pt x="264" y="17"/>
                  <a:pt x="264" y="17"/>
                  <a:pt x="264" y="17"/>
                </a:cubicBezTo>
                <a:cubicBezTo>
                  <a:pt x="263" y="17"/>
                  <a:pt x="263" y="17"/>
                  <a:pt x="263" y="17"/>
                </a:cubicBezTo>
                <a:cubicBezTo>
                  <a:pt x="263" y="15"/>
                  <a:pt x="263" y="15"/>
                  <a:pt x="263" y="15"/>
                </a:cubicBezTo>
                <a:cubicBezTo>
                  <a:pt x="263" y="12"/>
                  <a:pt x="263" y="12"/>
                  <a:pt x="263" y="12"/>
                </a:cubicBezTo>
                <a:cubicBezTo>
                  <a:pt x="263" y="10"/>
                  <a:pt x="263" y="10"/>
                  <a:pt x="263" y="10"/>
                </a:cubicBezTo>
                <a:cubicBezTo>
                  <a:pt x="263" y="7"/>
                  <a:pt x="263" y="7"/>
                  <a:pt x="263" y="7"/>
                </a:cubicBezTo>
                <a:cubicBezTo>
                  <a:pt x="263" y="5"/>
                  <a:pt x="263" y="5"/>
                  <a:pt x="263" y="5"/>
                </a:cubicBezTo>
                <a:cubicBezTo>
                  <a:pt x="263" y="2"/>
                  <a:pt x="263" y="2"/>
                  <a:pt x="263" y="2"/>
                </a:cubicBezTo>
                <a:cubicBezTo>
                  <a:pt x="263" y="0"/>
                  <a:pt x="263" y="0"/>
                  <a:pt x="263" y="0"/>
                </a:cubicBezTo>
                <a:cubicBezTo>
                  <a:pt x="263" y="0"/>
                  <a:pt x="263" y="0"/>
                  <a:pt x="263" y="0"/>
                </a:cubicBezTo>
                <a:cubicBezTo>
                  <a:pt x="263" y="0"/>
                  <a:pt x="263" y="0"/>
                  <a:pt x="263" y="0"/>
                </a:cubicBezTo>
                <a:cubicBezTo>
                  <a:pt x="263" y="2"/>
                  <a:pt x="263" y="2"/>
                  <a:pt x="263" y="2"/>
                </a:cubicBezTo>
                <a:cubicBezTo>
                  <a:pt x="263" y="5"/>
                  <a:pt x="263" y="5"/>
                  <a:pt x="263" y="5"/>
                </a:cubicBezTo>
                <a:cubicBezTo>
                  <a:pt x="263" y="7"/>
                  <a:pt x="263" y="7"/>
                  <a:pt x="263" y="7"/>
                </a:cubicBezTo>
                <a:cubicBezTo>
                  <a:pt x="263" y="10"/>
                  <a:pt x="263" y="10"/>
                  <a:pt x="263" y="10"/>
                </a:cubicBezTo>
                <a:cubicBezTo>
                  <a:pt x="263" y="12"/>
                  <a:pt x="263" y="12"/>
                  <a:pt x="263" y="12"/>
                </a:cubicBezTo>
                <a:cubicBezTo>
                  <a:pt x="263" y="14"/>
                  <a:pt x="263" y="14"/>
                  <a:pt x="263" y="14"/>
                </a:cubicBezTo>
                <a:cubicBezTo>
                  <a:pt x="263" y="17"/>
                  <a:pt x="263" y="17"/>
                  <a:pt x="263" y="17"/>
                </a:cubicBezTo>
                <a:cubicBezTo>
                  <a:pt x="262" y="17"/>
                  <a:pt x="262" y="17"/>
                  <a:pt x="262" y="17"/>
                </a:cubicBezTo>
                <a:cubicBezTo>
                  <a:pt x="262" y="17"/>
                  <a:pt x="262" y="17"/>
                  <a:pt x="262" y="17"/>
                </a:cubicBezTo>
                <a:cubicBezTo>
                  <a:pt x="262" y="17"/>
                  <a:pt x="262" y="17"/>
                  <a:pt x="262" y="17"/>
                </a:cubicBezTo>
                <a:cubicBezTo>
                  <a:pt x="261" y="18"/>
                  <a:pt x="261" y="18"/>
                  <a:pt x="261" y="18"/>
                </a:cubicBezTo>
                <a:cubicBezTo>
                  <a:pt x="262" y="19"/>
                  <a:pt x="262" y="19"/>
                  <a:pt x="262" y="19"/>
                </a:cubicBezTo>
                <a:cubicBezTo>
                  <a:pt x="262" y="19"/>
                  <a:pt x="262" y="19"/>
                  <a:pt x="262" y="19"/>
                </a:cubicBezTo>
                <a:cubicBezTo>
                  <a:pt x="262" y="20"/>
                  <a:pt x="262" y="20"/>
                  <a:pt x="262" y="20"/>
                </a:cubicBezTo>
                <a:cubicBezTo>
                  <a:pt x="262" y="20"/>
                  <a:pt x="262" y="20"/>
                  <a:pt x="262" y="20"/>
                </a:cubicBezTo>
                <a:cubicBezTo>
                  <a:pt x="262" y="23"/>
                  <a:pt x="262" y="23"/>
                  <a:pt x="262" y="23"/>
                </a:cubicBezTo>
                <a:cubicBezTo>
                  <a:pt x="261" y="23"/>
                  <a:pt x="261" y="23"/>
                  <a:pt x="261" y="23"/>
                </a:cubicBezTo>
                <a:cubicBezTo>
                  <a:pt x="261" y="38"/>
                  <a:pt x="261" y="38"/>
                  <a:pt x="261" y="38"/>
                </a:cubicBezTo>
                <a:cubicBezTo>
                  <a:pt x="258" y="38"/>
                  <a:pt x="258" y="38"/>
                  <a:pt x="258" y="38"/>
                </a:cubicBezTo>
                <a:cubicBezTo>
                  <a:pt x="258" y="47"/>
                  <a:pt x="258" y="47"/>
                  <a:pt x="258" y="47"/>
                </a:cubicBezTo>
                <a:cubicBezTo>
                  <a:pt x="257" y="47"/>
                  <a:pt x="257" y="47"/>
                  <a:pt x="257" y="47"/>
                </a:cubicBezTo>
                <a:cubicBezTo>
                  <a:pt x="258" y="47"/>
                  <a:pt x="258" y="47"/>
                  <a:pt x="258" y="47"/>
                </a:cubicBezTo>
                <a:cubicBezTo>
                  <a:pt x="258" y="46"/>
                  <a:pt x="258" y="46"/>
                  <a:pt x="258" y="46"/>
                </a:cubicBezTo>
                <a:cubicBezTo>
                  <a:pt x="258" y="45"/>
                  <a:pt x="258" y="45"/>
                  <a:pt x="258" y="45"/>
                </a:cubicBezTo>
                <a:cubicBezTo>
                  <a:pt x="258" y="45"/>
                  <a:pt x="258" y="45"/>
                  <a:pt x="258" y="45"/>
                </a:cubicBezTo>
                <a:cubicBezTo>
                  <a:pt x="257" y="45"/>
                  <a:pt x="257" y="45"/>
                  <a:pt x="257" y="45"/>
                </a:cubicBezTo>
                <a:cubicBezTo>
                  <a:pt x="256" y="46"/>
                  <a:pt x="256" y="46"/>
                  <a:pt x="256" y="46"/>
                </a:cubicBezTo>
                <a:cubicBezTo>
                  <a:pt x="256" y="47"/>
                  <a:pt x="256" y="47"/>
                  <a:pt x="256" y="47"/>
                </a:cubicBezTo>
                <a:cubicBezTo>
                  <a:pt x="257" y="47"/>
                  <a:pt x="257" y="47"/>
                  <a:pt x="257" y="47"/>
                </a:cubicBezTo>
                <a:cubicBezTo>
                  <a:pt x="256" y="47"/>
                  <a:pt x="256" y="47"/>
                  <a:pt x="256" y="47"/>
                </a:cubicBezTo>
                <a:cubicBezTo>
                  <a:pt x="256" y="59"/>
                  <a:pt x="256" y="59"/>
                  <a:pt x="256" y="59"/>
                </a:cubicBezTo>
                <a:cubicBezTo>
                  <a:pt x="255" y="59"/>
                  <a:pt x="255" y="59"/>
                  <a:pt x="255" y="59"/>
                </a:cubicBezTo>
                <a:cubicBezTo>
                  <a:pt x="255" y="58"/>
                  <a:pt x="255" y="58"/>
                  <a:pt x="255" y="58"/>
                </a:cubicBezTo>
                <a:cubicBezTo>
                  <a:pt x="256" y="57"/>
                  <a:pt x="256" y="57"/>
                  <a:pt x="256" y="57"/>
                </a:cubicBezTo>
                <a:cubicBezTo>
                  <a:pt x="256" y="56"/>
                  <a:pt x="256" y="56"/>
                  <a:pt x="256" y="56"/>
                </a:cubicBezTo>
                <a:cubicBezTo>
                  <a:pt x="255" y="56"/>
                  <a:pt x="255" y="56"/>
                  <a:pt x="255" y="56"/>
                </a:cubicBezTo>
                <a:cubicBezTo>
                  <a:pt x="254" y="56"/>
                  <a:pt x="254" y="56"/>
                  <a:pt x="254" y="56"/>
                </a:cubicBezTo>
                <a:cubicBezTo>
                  <a:pt x="254" y="57"/>
                  <a:pt x="254" y="57"/>
                  <a:pt x="254" y="57"/>
                </a:cubicBezTo>
                <a:cubicBezTo>
                  <a:pt x="254" y="58"/>
                  <a:pt x="254" y="58"/>
                  <a:pt x="254" y="58"/>
                </a:cubicBezTo>
                <a:cubicBezTo>
                  <a:pt x="254" y="59"/>
                  <a:pt x="254" y="59"/>
                  <a:pt x="254" y="59"/>
                </a:cubicBezTo>
                <a:cubicBezTo>
                  <a:pt x="253" y="59"/>
                  <a:pt x="253" y="59"/>
                  <a:pt x="253" y="59"/>
                </a:cubicBezTo>
                <a:cubicBezTo>
                  <a:pt x="253" y="77"/>
                  <a:pt x="253" y="77"/>
                  <a:pt x="253" y="77"/>
                </a:cubicBezTo>
                <a:cubicBezTo>
                  <a:pt x="250" y="77"/>
                  <a:pt x="250" y="77"/>
                  <a:pt x="250" y="77"/>
                </a:cubicBezTo>
                <a:cubicBezTo>
                  <a:pt x="250" y="92"/>
                  <a:pt x="250" y="92"/>
                  <a:pt x="250" y="92"/>
                </a:cubicBezTo>
                <a:cubicBezTo>
                  <a:pt x="250" y="92"/>
                  <a:pt x="250" y="92"/>
                  <a:pt x="250" y="92"/>
                </a:cubicBezTo>
                <a:cubicBezTo>
                  <a:pt x="250" y="92"/>
                  <a:pt x="250" y="92"/>
                  <a:pt x="250" y="92"/>
                </a:cubicBezTo>
                <a:cubicBezTo>
                  <a:pt x="250" y="92"/>
                  <a:pt x="250" y="92"/>
                  <a:pt x="250" y="92"/>
                </a:cubicBezTo>
                <a:cubicBezTo>
                  <a:pt x="250" y="92"/>
                  <a:pt x="250" y="92"/>
                  <a:pt x="250" y="92"/>
                </a:cubicBezTo>
                <a:cubicBezTo>
                  <a:pt x="250" y="92"/>
                  <a:pt x="250" y="92"/>
                  <a:pt x="250" y="92"/>
                </a:cubicBezTo>
                <a:cubicBezTo>
                  <a:pt x="250" y="92"/>
                  <a:pt x="250" y="92"/>
                  <a:pt x="250" y="92"/>
                </a:cubicBezTo>
                <a:cubicBezTo>
                  <a:pt x="250" y="92"/>
                  <a:pt x="250" y="92"/>
                  <a:pt x="250" y="92"/>
                </a:cubicBezTo>
                <a:cubicBezTo>
                  <a:pt x="250" y="92"/>
                  <a:pt x="250" y="92"/>
                  <a:pt x="250" y="92"/>
                </a:cubicBezTo>
                <a:cubicBezTo>
                  <a:pt x="250" y="92"/>
                  <a:pt x="250" y="92"/>
                  <a:pt x="250" y="92"/>
                </a:cubicBezTo>
                <a:cubicBezTo>
                  <a:pt x="250" y="92"/>
                  <a:pt x="250" y="92"/>
                  <a:pt x="250" y="92"/>
                </a:cubicBezTo>
                <a:cubicBezTo>
                  <a:pt x="250" y="182"/>
                  <a:pt x="250" y="182"/>
                  <a:pt x="250" y="182"/>
                </a:cubicBezTo>
                <a:cubicBezTo>
                  <a:pt x="250" y="185"/>
                  <a:pt x="250" y="185"/>
                  <a:pt x="250" y="185"/>
                </a:cubicBezTo>
                <a:cubicBezTo>
                  <a:pt x="250" y="189"/>
                  <a:pt x="250" y="189"/>
                  <a:pt x="250" y="189"/>
                </a:cubicBezTo>
                <a:cubicBezTo>
                  <a:pt x="243" y="189"/>
                  <a:pt x="243" y="189"/>
                  <a:pt x="243" y="189"/>
                </a:cubicBezTo>
                <a:cubicBezTo>
                  <a:pt x="243" y="95"/>
                  <a:pt x="243" y="95"/>
                  <a:pt x="243" y="95"/>
                </a:cubicBezTo>
                <a:cubicBezTo>
                  <a:pt x="237" y="92"/>
                  <a:pt x="237" y="92"/>
                  <a:pt x="237" y="92"/>
                </a:cubicBezTo>
                <a:cubicBezTo>
                  <a:pt x="207" y="93"/>
                  <a:pt x="207" y="93"/>
                  <a:pt x="207" y="93"/>
                </a:cubicBezTo>
                <a:cubicBezTo>
                  <a:pt x="204" y="95"/>
                  <a:pt x="204" y="95"/>
                  <a:pt x="204" y="95"/>
                </a:cubicBezTo>
                <a:cubicBezTo>
                  <a:pt x="204" y="189"/>
                  <a:pt x="204" y="189"/>
                  <a:pt x="204" y="189"/>
                </a:cubicBezTo>
                <a:cubicBezTo>
                  <a:pt x="197" y="189"/>
                  <a:pt x="197" y="189"/>
                  <a:pt x="197" y="189"/>
                </a:cubicBezTo>
                <a:cubicBezTo>
                  <a:pt x="197" y="189"/>
                  <a:pt x="197" y="189"/>
                  <a:pt x="197" y="189"/>
                </a:cubicBezTo>
                <a:cubicBezTo>
                  <a:pt x="198" y="189"/>
                  <a:pt x="198" y="189"/>
                  <a:pt x="198" y="189"/>
                </a:cubicBezTo>
                <a:cubicBezTo>
                  <a:pt x="198" y="189"/>
                  <a:pt x="198" y="189"/>
                  <a:pt x="198" y="189"/>
                </a:cubicBezTo>
                <a:cubicBezTo>
                  <a:pt x="198" y="188"/>
                  <a:pt x="198" y="188"/>
                  <a:pt x="198" y="188"/>
                </a:cubicBezTo>
                <a:cubicBezTo>
                  <a:pt x="198" y="188"/>
                  <a:pt x="198" y="188"/>
                  <a:pt x="198" y="188"/>
                </a:cubicBezTo>
                <a:cubicBezTo>
                  <a:pt x="197" y="188"/>
                  <a:pt x="197" y="188"/>
                  <a:pt x="197" y="188"/>
                </a:cubicBezTo>
                <a:cubicBezTo>
                  <a:pt x="197" y="188"/>
                  <a:pt x="197" y="188"/>
                  <a:pt x="197" y="188"/>
                </a:cubicBezTo>
                <a:cubicBezTo>
                  <a:pt x="196" y="118"/>
                  <a:pt x="196" y="118"/>
                  <a:pt x="196" y="118"/>
                </a:cubicBezTo>
                <a:cubicBezTo>
                  <a:pt x="196" y="112"/>
                  <a:pt x="196" y="112"/>
                  <a:pt x="196" y="112"/>
                </a:cubicBezTo>
                <a:cubicBezTo>
                  <a:pt x="196" y="106"/>
                  <a:pt x="196" y="106"/>
                  <a:pt x="196" y="106"/>
                </a:cubicBezTo>
                <a:cubicBezTo>
                  <a:pt x="195" y="100"/>
                  <a:pt x="195" y="100"/>
                  <a:pt x="195" y="100"/>
                </a:cubicBezTo>
                <a:cubicBezTo>
                  <a:pt x="195" y="95"/>
                  <a:pt x="195" y="95"/>
                  <a:pt x="195" y="95"/>
                </a:cubicBezTo>
                <a:cubicBezTo>
                  <a:pt x="193" y="95"/>
                  <a:pt x="193" y="95"/>
                  <a:pt x="193" y="95"/>
                </a:cubicBezTo>
                <a:cubicBezTo>
                  <a:pt x="189" y="94"/>
                  <a:pt x="189" y="94"/>
                  <a:pt x="189" y="94"/>
                </a:cubicBezTo>
                <a:cubicBezTo>
                  <a:pt x="189" y="94"/>
                  <a:pt x="189" y="94"/>
                  <a:pt x="189" y="94"/>
                </a:cubicBezTo>
                <a:cubicBezTo>
                  <a:pt x="180" y="94"/>
                  <a:pt x="180" y="94"/>
                  <a:pt x="180" y="94"/>
                </a:cubicBezTo>
                <a:cubicBezTo>
                  <a:pt x="179" y="94"/>
                  <a:pt x="179" y="94"/>
                  <a:pt x="179" y="94"/>
                </a:cubicBezTo>
                <a:cubicBezTo>
                  <a:pt x="175" y="95"/>
                  <a:pt x="175" y="95"/>
                  <a:pt x="175" y="95"/>
                </a:cubicBezTo>
                <a:cubicBezTo>
                  <a:pt x="173" y="95"/>
                  <a:pt x="173" y="95"/>
                  <a:pt x="173" y="95"/>
                </a:cubicBezTo>
                <a:cubicBezTo>
                  <a:pt x="173" y="100"/>
                  <a:pt x="173" y="100"/>
                  <a:pt x="173" y="100"/>
                </a:cubicBezTo>
                <a:cubicBezTo>
                  <a:pt x="173" y="106"/>
                  <a:pt x="173" y="106"/>
                  <a:pt x="173" y="106"/>
                </a:cubicBezTo>
                <a:cubicBezTo>
                  <a:pt x="172" y="112"/>
                  <a:pt x="172" y="112"/>
                  <a:pt x="172" y="112"/>
                </a:cubicBezTo>
                <a:cubicBezTo>
                  <a:pt x="172" y="118"/>
                  <a:pt x="172" y="118"/>
                  <a:pt x="172" y="118"/>
                </a:cubicBezTo>
                <a:cubicBezTo>
                  <a:pt x="172" y="183"/>
                  <a:pt x="172" y="183"/>
                  <a:pt x="172" y="183"/>
                </a:cubicBezTo>
                <a:cubicBezTo>
                  <a:pt x="169" y="183"/>
                  <a:pt x="169" y="183"/>
                  <a:pt x="169" y="183"/>
                </a:cubicBezTo>
                <a:cubicBezTo>
                  <a:pt x="169" y="182"/>
                  <a:pt x="169" y="182"/>
                  <a:pt x="169" y="182"/>
                </a:cubicBezTo>
                <a:cubicBezTo>
                  <a:pt x="169" y="182"/>
                  <a:pt x="169" y="182"/>
                  <a:pt x="169" y="182"/>
                </a:cubicBezTo>
                <a:cubicBezTo>
                  <a:pt x="168" y="182"/>
                  <a:pt x="168" y="182"/>
                  <a:pt x="168" y="182"/>
                </a:cubicBezTo>
                <a:cubicBezTo>
                  <a:pt x="168" y="183"/>
                  <a:pt x="168" y="183"/>
                  <a:pt x="168" y="183"/>
                </a:cubicBezTo>
                <a:cubicBezTo>
                  <a:pt x="165" y="183"/>
                  <a:pt x="165" y="183"/>
                  <a:pt x="165" y="183"/>
                </a:cubicBezTo>
                <a:cubicBezTo>
                  <a:pt x="165" y="182"/>
                  <a:pt x="165" y="182"/>
                  <a:pt x="165" y="182"/>
                </a:cubicBezTo>
                <a:cubicBezTo>
                  <a:pt x="165" y="181"/>
                  <a:pt x="165" y="181"/>
                  <a:pt x="165" y="181"/>
                </a:cubicBezTo>
                <a:cubicBezTo>
                  <a:pt x="164" y="179"/>
                  <a:pt x="164" y="179"/>
                  <a:pt x="164" y="179"/>
                </a:cubicBezTo>
                <a:cubicBezTo>
                  <a:pt x="163" y="179"/>
                  <a:pt x="163" y="179"/>
                  <a:pt x="163" y="179"/>
                </a:cubicBezTo>
                <a:cubicBezTo>
                  <a:pt x="163" y="179"/>
                  <a:pt x="163" y="179"/>
                  <a:pt x="163" y="179"/>
                </a:cubicBezTo>
                <a:cubicBezTo>
                  <a:pt x="163" y="179"/>
                  <a:pt x="163" y="179"/>
                  <a:pt x="163" y="179"/>
                </a:cubicBezTo>
                <a:cubicBezTo>
                  <a:pt x="160" y="179"/>
                  <a:pt x="160" y="179"/>
                  <a:pt x="160" y="179"/>
                </a:cubicBezTo>
                <a:cubicBezTo>
                  <a:pt x="159" y="179"/>
                  <a:pt x="159" y="179"/>
                  <a:pt x="159" y="179"/>
                </a:cubicBezTo>
                <a:cubicBezTo>
                  <a:pt x="159" y="179"/>
                  <a:pt x="159" y="179"/>
                  <a:pt x="159" y="179"/>
                </a:cubicBezTo>
                <a:cubicBezTo>
                  <a:pt x="158" y="178"/>
                  <a:pt x="158" y="178"/>
                  <a:pt x="158" y="178"/>
                </a:cubicBezTo>
                <a:cubicBezTo>
                  <a:pt x="158" y="178"/>
                  <a:pt x="158" y="178"/>
                  <a:pt x="158" y="178"/>
                </a:cubicBezTo>
                <a:cubicBezTo>
                  <a:pt x="158" y="177"/>
                  <a:pt x="158" y="177"/>
                  <a:pt x="158" y="177"/>
                </a:cubicBezTo>
                <a:cubicBezTo>
                  <a:pt x="158" y="177"/>
                  <a:pt x="158" y="177"/>
                  <a:pt x="158" y="177"/>
                </a:cubicBezTo>
                <a:cubicBezTo>
                  <a:pt x="158" y="177"/>
                  <a:pt x="158" y="177"/>
                  <a:pt x="158" y="177"/>
                </a:cubicBezTo>
                <a:cubicBezTo>
                  <a:pt x="157" y="176"/>
                  <a:pt x="157" y="176"/>
                  <a:pt x="157" y="176"/>
                </a:cubicBezTo>
                <a:cubicBezTo>
                  <a:pt x="143" y="175"/>
                  <a:pt x="143" y="175"/>
                  <a:pt x="143" y="175"/>
                </a:cubicBezTo>
                <a:cubicBezTo>
                  <a:pt x="143" y="175"/>
                  <a:pt x="143" y="175"/>
                  <a:pt x="143" y="175"/>
                </a:cubicBezTo>
                <a:cubicBezTo>
                  <a:pt x="138" y="175"/>
                  <a:pt x="138" y="175"/>
                  <a:pt x="138" y="175"/>
                </a:cubicBezTo>
                <a:cubicBezTo>
                  <a:pt x="138" y="179"/>
                  <a:pt x="138" y="179"/>
                  <a:pt x="138" y="179"/>
                </a:cubicBezTo>
                <a:cubicBezTo>
                  <a:pt x="135" y="179"/>
                  <a:pt x="135" y="179"/>
                  <a:pt x="135" y="179"/>
                </a:cubicBezTo>
                <a:cubicBezTo>
                  <a:pt x="134" y="179"/>
                  <a:pt x="134" y="179"/>
                  <a:pt x="134" y="179"/>
                </a:cubicBezTo>
                <a:cubicBezTo>
                  <a:pt x="134" y="179"/>
                  <a:pt x="134" y="179"/>
                  <a:pt x="134" y="179"/>
                </a:cubicBezTo>
                <a:cubicBezTo>
                  <a:pt x="129" y="104"/>
                  <a:pt x="129" y="104"/>
                  <a:pt x="129" y="104"/>
                </a:cubicBezTo>
                <a:cubicBezTo>
                  <a:pt x="129" y="104"/>
                  <a:pt x="129" y="104"/>
                  <a:pt x="129" y="104"/>
                </a:cubicBezTo>
                <a:cubicBezTo>
                  <a:pt x="130" y="104"/>
                  <a:pt x="130" y="104"/>
                  <a:pt x="130" y="104"/>
                </a:cubicBezTo>
                <a:cubicBezTo>
                  <a:pt x="130" y="104"/>
                  <a:pt x="130" y="104"/>
                  <a:pt x="130" y="104"/>
                </a:cubicBezTo>
                <a:cubicBezTo>
                  <a:pt x="130" y="104"/>
                  <a:pt x="130" y="104"/>
                  <a:pt x="130" y="104"/>
                </a:cubicBezTo>
                <a:cubicBezTo>
                  <a:pt x="130" y="104"/>
                  <a:pt x="130" y="104"/>
                  <a:pt x="130" y="104"/>
                </a:cubicBezTo>
                <a:cubicBezTo>
                  <a:pt x="133" y="96"/>
                  <a:pt x="133" y="96"/>
                  <a:pt x="133" y="96"/>
                </a:cubicBezTo>
                <a:cubicBezTo>
                  <a:pt x="132" y="95"/>
                  <a:pt x="132" y="95"/>
                  <a:pt x="132" y="95"/>
                </a:cubicBezTo>
                <a:cubicBezTo>
                  <a:pt x="132" y="95"/>
                  <a:pt x="132" y="95"/>
                  <a:pt x="132" y="95"/>
                </a:cubicBezTo>
                <a:cubicBezTo>
                  <a:pt x="132" y="95"/>
                  <a:pt x="132" y="95"/>
                  <a:pt x="132" y="95"/>
                </a:cubicBezTo>
                <a:cubicBezTo>
                  <a:pt x="132" y="95"/>
                  <a:pt x="132" y="95"/>
                  <a:pt x="132" y="95"/>
                </a:cubicBezTo>
                <a:cubicBezTo>
                  <a:pt x="132" y="94"/>
                  <a:pt x="132" y="94"/>
                  <a:pt x="132" y="94"/>
                </a:cubicBezTo>
                <a:cubicBezTo>
                  <a:pt x="132" y="93"/>
                  <a:pt x="132" y="93"/>
                  <a:pt x="132" y="93"/>
                </a:cubicBezTo>
                <a:cubicBezTo>
                  <a:pt x="132" y="93"/>
                  <a:pt x="132" y="93"/>
                  <a:pt x="132" y="93"/>
                </a:cubicBezTo>
                <a:cubicBezTo>
                  <a:pt x="132" y="93"/>
                  <a:pt x="132" y="93"/>
                  <a:pt x="132" y="93"/>
                </a:cubicBezTo>
                <a:cubicBezTo>
                  <a:pt x="131" y="93"/>
                  <a:pt x="131" y="93"/>
                  <a:pt x="131" y="93"/>
                </a:cubicBezTo>
                <a:cubicBezTo>
                  <a:pt x="131" y="92"/>
                  <a:pt x="131" y="92"/>
                  <a:pt x="131" y="92"/>
                </a:cubicBezTo>
                <a:cubicBezTo>
                  <a:pt x="130" y="92"/>
                  <a:pt x="130" y="92"/>
                  <a:pt x="130" y="92"/>
                </a:cubicBezTo>
                <a:cubicBezTo>
                  <a:pt x="130" y="92"/>
                  <a:pt x="130" y="92"/>
                  <a:pt x="130" y="92"/>
                </a:cubicBezTo>
                <a:cubicBezTo>
                  <a:pt x="130" y="90"/>
                  <a:pt x="130" y="90"/>
                  <a:pt x="130" y="90"/>
                </a:cubicBezTo>
                <a:cubicBezTo>
                  <a:pt x="130" y="89"/>
                  <a:pt x="130" y="89"/>
                  <a:pt x="130" y="89"/>
                </a:cubicBezTo>
                <a:cubicBezTo>
                  <a:pt x="130" y="89"/>
                  <a:pt x="130" y="89"/>
                  <a:pt x="130" y="89"/>
                </a:cubicBezTo>
                <a:cubicBezTo>
                  <a:pt x="129" y="89"/>
                  <a:pt x="129" y="89"/>
                  <a:pt x="129" y="89"/>
                </a:cubicBezTo>
                <a:cubicBezTo>
                  <a:pt x="129" y="89"/>
                  <a:pt x="129" y="89"/>
                  <a:pt x="129" y="89"/>
                </a:cubicBezTo>
                <a:cubicBezTo>
                  <a:pt x="128" y="89"/>
                  <a:pt x="128" y="89"/>
                  <a:pt x="128" y="89"/>
                </a:cubicBezTo>
                <a:cubicBezTo>
                  <a:pt x="128" y="73"/>
                  <a:pt x="128" y="73"/>
                  <a:pt x="128" y="73"/>
                </a:cubicBezTo>
                <a:cubicBezTo>
                  <a:pt x="128" y="73"/>
                  <a:pt x="128" y="73"/>
                  <a:pt x="128" y="73"/>
                </a:cubicBezTo>
                <a:cubicBezTo>
                  <a:pt x="129" y="73"/>
                  <a:pt x="129" y="73"/>
                  <a:pt x="129" y="73"/>
                </a:cubicBezTo>
                <a:cubicBezTo>
                  <a:pt x="129" y="73"/>
                  <a:pt x="129" y="73"/>
                  <a:pt x="129" y="73"/>
                </a:cubicBezTo>
                <a:cubicBezTo>
                  <a:pt x="129" y="73"/>
                  <a:pt x="129" y="73"/>
                  <a:pt x="129" y="73"/>
                </a:cubicBezTo>
                <a:cubicBezTo>
                  <a:pt x="129" y="72"/>
                  <a:pt x="129" y="72"/>
                  <a:pt x="129" y="72"/>
                </a:cubicBezTo>
                <a:cubicBezTo>
                  <a:pt x="130" y="71"/>
                  <a:pt x="130" y="71"/>
                  <a:pt x="130" y="71"/>
                </a:cubicBezTo>
                <a:cubicBezTo>
                  <a:pt x="130" y="71"/>
                  <a:pt x="130" y="71"/>
                  <a:pt x="130" y="71"/>
                </a:cubicBezTo>
                <a:cubicBezTo>
                  <a:pt x="130" y="71"/>
                  <a:pt x="130" y="71"/>
                  <a:pt x="130" y="71"/>
                </a:cubicBezTo>
                <a:cubicBezTo>
                  <a:pt x="130" y="70"/>
                  <a:pt x="130" y="70"/>
                  <a:pt x="130" y="70"/>
                </a:cubicBezTo>
                <a:cubicBezTo>
                  <a:pt x="130" y="70"/>
                  <a:pt x="130" y="70"/>
                  <a:pt x="130" y="70"/>
                </a:cubicBezTo>
                <a:cubicBezTo>
                  <a:pt x="130" y="69"/>
                  <a:pt x="130" y="69"/>
                  <a:pt x="130" y="69"/>
                </a:cubicBezTo>
                <a:cubicBezTo>
                  <a:pt x="129" y="69"/>
                  <a:pt x="129" y="69"/>
                  <a:pt x="129" y="69"/>
                </a:cubicBezTo>
                <a:cubicBezTo>
                  <a:pt x="130" y="68"/>
                  <a:pt x="130" y="68"/>
                  <a:pt x="130" y="68"/>
                </a:cubicBezTo>
                <a:cubicBezTo>
                  <a:pt x="129" y="68"/>
                  <a:pt x="129" y="68"/>
                  <a:pt x="129" y="68"/>
                </a:cubicBezTo>
                <a:cubicBezTo>
                  <a:pt x="129" y="68"/>
                  <a:pt x="129" y="68"/>
                  <a:pt x="129" y="68"/>
                </a:cubicBezTo>
                <a:cubicBezTo>
                  <a:pt x="128" y="68"/>
                  <a:pt x="128" y="68"/>
                  <a:pt x="128" y="68"/>
                </a:cubicBezTo>
                <a:cubicBezTo>
                  <a:pt x="128" y="67"/>
                  <a:pt x="128" y="67"/>
                  <a:pt x="128" y="67"/>
                </a:cubicBezTo>
                <a:cubicBezTo>
                  <a:pt x="128" y="67"/>
                  <a:pt x="128" y="67"/>
                  <a:pt x="128" y="67"/>
                </a:cubicBezTo>
                <a:cubicBezTo>
                  <a:pt x="128" y="67"/>
                  <a:pt x="128" y="67"/>
                  <a:pt x="128" y="67"/>
                </a:cubicBezTo>
                <a:cubicBezTo>
                  <a:pt x="128" y="58"/>
                  <a:pt x="128" y="58"/>
                  <a:pt x="128" y="58"/>
                </a:cubicBezTo>
                <a:cubicBezTo>
                  <a:pt x="128" y="57"/>
                  <a:pt x="128" y="57"/>
                  <a:pt x="128" y="57"/>
                </a:cubicBezTo>
                <a:cubicBezTo>
                  <a:pt x="127" y="57"/>
                  <a:pt x="127" y="57"/>
                  <a:pt x="127" y="57"/>
                </a:cubicBezTo>
                <a:cubicBezTo>
                  <a:pt x="127" y="57"/>
                  <a:pt x="127" y="57"/>
                  <a:pt x="127" y="57"/>
                </a:cubicBezTo>
                <a:cubicBezTo>
                  <a:pt x="126" y="57"/>
                  <a:pt x="126" y="57"/>
                  <a:pt x="126" y="57"/>
                </a:cubicBezTo>
                <a:cubicBezTo>
                  <a:pt x="126" y="57"/>
                  <a:pt x="126" y="57"/>
                  <a:pt x="126" y="57"/>
                </a:cubicBezTo>
                <a:cubicBezTo>
                  <a:pt x="126" y="57"/>
                  <a:pt x="126" y="57"/>
                  <a:pt x="126" y="57"/>
                </a:cubicBezTo>
                <a:cubicBezTo>
                  <a:pt x="126" y="57"/>
                  <a:pt x="126" y="57"/>
                  <a:pt x="126" y="57"/>
                </a:cubicBezTo>
                <a:cubicBezTo>
                  <a:pt x="126" y="57"/>
                  <a:pt x="126" y="57"/>
                  <a:pt x="126" y="57"/>
                </a:cubicBezTo>
                <a:cubicBezTo>
                  <a:pt x="126" y="40"/>
                  <a:pt x="126" y="40"/>
                  <a:pt x="126" y="40"/>
                </a:cubicBezTo>
                <a:cubicBezTo>
                  <a:pt x="126" y="40"/>
                  <a:pt x="126" y="40"/>
                  <a:pt x="126" y="40"/>
                </a:cubicBezTo>
                <a:cubicBezTo>
                  <a:pt x="126" y="40"/>
                  <a:pt x="126" y="40"/>
                  <a:pt x="126" y="40"/>
                </a:cubicBezTo>
                <a:cubicBezTo>
                  <a:pt x="126" y="40"/>
                  <a:pt x="126" y="40"/>
                  <a:pt x="126" y="40"/>
                </a:cubicBezTo>
                <a:cubicBezTo>
                  <a:pt x="126" y="40"/>
                  <a:pt x="126" y="40"/>
                  <a:pt x="126" y="40"/>
                </a:cubicBezTo>
                <a:cubicBezTo>
                  <a:pt x="126" y="40"/>
                  <a:pt x="126" y="40"/>
                  <a:pt x="126" y="40"/>
                </a:cubicBezTo>
                <a:cubicBezTo>
                  <a:pt x="126" y="40"/>
                  <a:pt x="126" y="40"/>
                  <a:pt x="126" y="40"/>
                </a:cubicBezTo>
                <a:cubicBezTo>
                  <a:pt x="126" y="37"/>
                  <a:pt x="126" y="37"/>
                  <a:pt x="126" y="37"/>
                </a:cubicBezTo>
                <a:cubicBezTo>
                  <a:pt x="126" y="37"/>
                  <a:pt x="126" y="37"/>
                  <a:pt x="126" y="37"/>
                </a:cubicBezTo>
                <a:cubicBezTo>
                  <a:pt x="126" y="37"/>
                  <a:pt x="126" y="37"/>
                  <a:pt x="126" y="37"/>
                </a:cubicBezTo>
                <a:cubicBezTo>
                  <a:pt x="126" y="37"/>
                  <a:pt x="126" y="37"/>
                  <a:pt x="126" y="37"/>
                </a:cubicBezTo>
                <a:cubicBezTo>
                  <a:pt x="126" y="37"/>
                  <a:pt x="126" y="37"/>
                  <a:pt x="126" y="37"/>
                </a:cubicBezTo>
                <a:cubicBezTo>
                  <a:pt x="126" y="37"/>
                  <a:pt x="126" y="37"/>
                  <a:pt x="126" y="37"/>
                </a:cubicBezTo>
                <a:cubicBezTo>
                  <a:pt x="126" y="37"/>
                  <a:pt x="126" y="37"/>
                  <a:pt x="126" y="37"/>
                </a:cubicBezTo>
                <a:cubicBezTo>
                  <a:pt x="126" y="37"/>
                  <a:pt x="126" y="37"/>
                  <a:pt x="126" y="37"/>
                </a:cubicBezTo>
                <a:cubicBezTo>
                  <a:pt x="126" y="34"/>
                  <a:pt x="126" y="34"/>
                  <a:pt x="126" y="34"/>
                </a:cubicBezTo>
                <a:cubicBezTo>
                  <a:pt x="126" y="34"/>
                  <a:pt x="126" y="34"/>
                  <a:pt x="126" y="34"/>
                </a:cubicBezTo>
                <a:cubicBezTo>
                  <a:pt x="126" y="34"/>
                  <a:pt x="126" y="34"/>
                  <a:pt x="126" y="34"/>
                </a:cubicBezTo>
                <a:cubicBezTo>
                  <a:pt x="126" y="34"/>
                  <a:pt x="126" y="34"/>
                  <a:pt x="126" y="34"/>
                </a:cubicBezTo>
                <a:cubicBezTo>
                  <a:pt x="126" y="34"/>
                  <a:pt x="126" y="34"/>
                  <a:pt x="126" y="34"/>
                </a:cubicBezTo>
                <a:cubicBezTo>
                  <a:pt x="126" y="34"/>
                  <a:pt x="126" y="34"/>
                  <a:pt x="126" y="34"/>
                </a:cubicBezTo>
                <a:cubicBezTo>
                  <a:pt x="126" y="34"/>
                  <a:pt x="126" y="34"/>
                  <a:pt x="126" y="34"/>
                </a:cubicBezTo>
                <a:cubicBezTo>
                  <a:pt x="126" y="34"/>
                  <a:pt x="126" y="34"/>
                  <a:pt x="126" y="34"/>
                </a:cubicBezTo>
                <a:cubicBezTo>
                  <a:pt x="126" y="31"/>
                  <a:pt x="126" y="31"/>
                  <a:pt x="126" y="31"/>
                </a:cubicBezTo>
                <a:cubicBezTo>
                  <a:pt x="126" y="31"/>
                  <a:pt x="126" y="31"/>
                  <a:pt x="126" y="31"/>
                </a:cubicBezTo>
                <a:cubicBezTo>
                  <a:pt x="126" y="31"/>
                  <a:pt x="126" y="31"/>
                  <a:pt x="126" y="31"/>
                </a:cubicBezTo>
                <a:cubicBezTo>
                  <a:pt x="126" y="31"/>
                  <a:pt x="126" y="31"/>
                  <a:pt x="126" y="31"/>
                </a:cubicBezTo>
                <a:cubicBezTo>
                  <a:pt x="126" y="31"/>
                  <a:pt x="126" y="31"/>
                  <a:pt x="126" y="31"/>
                </a:cubicBezTo>
                <a:cubicBezTo>
                  <a:pt x="126" y="31"/>
                  <a:pt x="126" y="31"/>
                  <a:pt x="126" y="31"/>
                </a:cubicBezTo>
                <a:cubicBezTo>
                  <a:pt x="126" y="31"/>
                  <a:pt x="126" y="31"/>
                  <a:pt x="126" y="31"/>
                </a:cubicBezTo>
                <a:cubicBezTo>
                  <a:pt x="126" y="31"/>
                  <a:pt x="126" y="31"/>
                  <a:pt x="126" y="31"/>
                </a:cubicBezTo>
                <a:cubicBezTo>
                  <a:pt x="126" y="28"/>
                  <a:pt x="126" y="28"/>
                  <a:pt x="126" y="28"/>
                </a:cubicBezTo>
                <a:cubicBezTo>
                  <a:pt x="126" y="28"/>
                  <a:pt x="126" y="28"/>
                  <a:pt x="126" y="28"/>
                </a:cubicBezTo>
                <a:cubicBezTo>
                  <a:pt x="126" y="28"/>
                  <a:pt x="126" y="28"/>
                  <a:pt x="126" y="28"/>
                </a:cubicBezTo>
                <a:cubicBezTo>
                  <a:pt x="126" y="28"/>
                  <a:pt x="126" y="28"/>
                  <a:pt x="126" y="28"/>
                </a:cubicBezTo>
                <a:cubicBezTo>
                  <a:pt x="126" y="28"/>
                  <a:pt x="126" y="28"/>
                  <a:pt x="126" y="28"/>
                </a:cubicBezTo>
                <a:cubicBezTo>
                  <a:pt x="126" y="28"/>
                  <a:pt x="126" y="28"/>
                  <a:pt x="126" y="28"/>
                </a:cubicBezTo>
                <a:cubicBezTo>
                  <a:pt x="126" y="28"/>
                  <a:pt x="126" y="28"/>
                  <a:pt x="126" y="28"/>
                </a:cubicBezTo>
                <a:cubicBezTo>
                  <a:pt x="126" y="25"/>
                  <a:pt x="126" y="25"/>
                  <a:pt x="126" y="25"/>
                </a:cubicBezTo>
                <a:cubicBezTo>
                  <a:pt x="126" y="25"/>
                  <a:pt x="126" y="25"/>
                  <a:pt x="126" y="25"/>
                </a:cubicBezTo>
                <a:cubicBezTo>
                  <a:pt x="126" y="25"/>
                  <a:pt x="126" y="25"/>
                  <a:pt x="126" y="25"/>
                </a:cubicBezTo>
                <a:cubicBezTo>
                  <a:pt x="126" y="25"/>
                  <a:pt x="126" y="25"/>
                  <a:pt x="126" y="25"/>
                </a:cubicBezTo>
                <a:cubicBezTo>
                  <a:pt x="126" y="25"/>
                  <a:pt x="126" y="25"/>
                  <a:pt x="126" y="25"/>
                </a:cubicBezTo>
                <a:cubicBezTo>
                  <a:pt x="126" y="25"/>
                  <a:pt x="126" y="25"/>
                  <a:pt x="126" y="25"/>
                </a:cubicBezTo>
                <a:cubicBezTo>
                  <a:pt x="126" y="25"/>
                  <a:pt x="126" y="25"/>
                  <a:pt x="126" y="25"/>
                </a:cubicBezTo>
                <a:cubicBezTo>
                  <a:pt x="126" y="23"/>
                  <a:pt x="126" y="23"/>
                  <a:pt x="126" y="23"/>
                </a:cubicBezTo>
                <a:cubicBezTo>
                  <a:pt x="126" y="23"/>
                  <a:pt x="126" y="23"/>
                  <a:pt x="126" y="23"/>
                </a:cubicBezTo>
                <a:cubicBezTo>
                  <a:pt x="126" y="22"/>
                  <a:pt x="126" y="22"/>
                  <a:pt x="126" y="22"/>
                </a:cubicBezTo>
                <a:cubicBezTo>
                  <a:pt x="126" y="22"/>
                  <a:pt x="126" y="22"/>
                  <a:pt x="126" y="22"/>
                </a:cubicBezTo>
                <a:cubicBezTo>
                  <a:pt x="126" y="22"/>
                  <a:pt x="126" y="22"/>
                  <a:pt x="126" y="22"/>
                </a:cubicBezTo>
                <a:cubicBezTo>
                  <a:pt x="126" y="22"/>
                  <a:pt x="126" y="22"/>
                  <a:pt x="126" y="22"/>
                </a:cubicBezTo>
                <a:cubicBezTo>
                  <a:pt x="126" y="20"/>
                  <a:pt x="126" y="20"/>
                  <a:pt x="126" y="20"/>
                </a:cubicBezTo>
                <a:cubicBezTo>
                  <a:pt x="126" y="20"/>
                  <a:pt x="126" y="20"/>
                  <a:pt x="126" y="20"/>
                </a:cubicBezTo>
                <a:cubicBezTo>
                  <a:pt x="126" y="20"/>
                  <a:pt x="126" y="20"/>
                  <a:pt x="126" y="20"/>
                </a:cubicBezTo>
                <a:cubicBezTo>
                  <a:pt x="126" y="19"/>
                  <a:pt x="126" y="19"/>
                  <a:pt x="126" y="19"/>
                </a:cubicBezTo>
                <a:cubicBezTo>
                  <a:pt x="125" y="19"/>
                  <a:pt x="125" y="19"/>
                  <a:pt x="125" y="19"/>
                </a:cubicBezTo>
                <a:cubicBezTo>
                  <a:pt x="125" y="19"/>
                  <a:pt x="125" y="19"/>
                  <a:pt x="125" y="19"/>
                </a:cubicBezTo>
                <a:cubicBezTo>
                  <a:pt x="125" y="19"/>
                  <a:pt x="125" y="19"/>
                  <a:pt x="125" y="19"/>
                </a:cubicBezTo>
                <a:cubicBezTo>
                  <a:pt x="125" y="19"/>
                  <a:pt x="125" y="19"/>
                  <a:pt x="125" y="19"/>
                </a:cubicBezTo>
                <a:cubicBezTo>
                  <a:pt x="124" y="19"/>
                  <a:pt x="124" y="19"/>
                  <a:pt x="124" y="19"/>
                </a:cubicBezTo>
                <a:cubicBezTo>
                  <a:pt x="124" y="20"/>
                  <a:pt x="124" y="20"/>
                  <a:pt x="124" y="20"/>
                </a:cubicBezTo>
                <a:cubicBezTo>
                  <a:pt x="124" y="20"/>
                  <a:pt x="124" y="20"/>
                  <a:pt x="124" y="20"/>
                </a:cubicBezTo>
                <a:cubicBezTo>
                  <a:pt x="124" y="20"/>
                  <a:pt x="124" y="20"/>
                  <a:pt x="124" y="20"/>
                </a:cubicBezTo>
                <a:cubicBezTo>
                  <a:pt x="124" y="20"/>
                  <a:pt x="124" y="20"/>
                  <a:pt x="124" y="20"/>
                </a:cubicBezTo>
                <a:cubicBezTo>
                  <a:pt x="124" y="22"/>
                  <a:pt x="124" y="22"/>
                  <a:pt x="124" y="22"/>
                </a:cubicBezTo>
                <a:cubicBezTo>
                  <a:pt x="124" y="22"/>
                  <a:pt x="124" y="22"/>
                  <a:pt x="124" y="22"/>
                </a:cubicBezTo>
                <a:cubicBezTo>
                  <a:pt x="124" y="22"/>
                  <a:pt x="124" y="22"/>
                  <a:pt x="124" y="22"/>
                </a:cubicBezTo>
                <a:cubicBezTo>
                  <a:pt x="124" y="23"/>
                  <a:pt x="124" y="23"/>
                  <a:pt x="124" y="23"/>
                </a:cubicBezTo>
                <a:cubicBezTo>
                  <a:pt x="124" y="23"/>
                  <a:pt x="124" y="23"/>
                  <a:pt x="124" y="23"/>
                </a:cubicBezTo>
                <a:cubicBezTo>
                  <a:pt x="124" y="23"/>
                  <a:pt x="124" y="23"/>
                  <a:pt x="124" y="23"/>
                </a:cubicBezTo>
                <a:cubicBezTo>
                  <a:pt x="124" y="25"/>
                  <a:pt x="124" y="25"/>
                  <a:pt x="124" y="25"/>
                </a:cubicBezTo>
                <a:cubicBezTo>
                  <a:pt x="124" y="25"/>
                  <a:pt x="124" y="25"/>
                  <a:pt x="124" y="25"/>
                </a:cubicBezTo>
                <a:cubicBezTo>
                  <a:pt x="124" y="25"/>
                  <a:pt x="124" y="25"/>
                  <a:pt x="124" y="25"/>
                </a:cubicBezTo>
                <a:cubicBezTo>
                  <a:pt x="124" y="25"/>
                  <a:pt x="124" y="25"/>
                  <a:pt x="124" y="25"/>
                </a:cubicBezTo>
                <a:cubicBezTo>
                  <a:pt x="124" y="25"/>
                  <a:pt x="124" y="25"/>
                  <a:pt x="124" y="25"/>
                </a:cubicBezTo>
                <a:cubicBezTo>
                  <a:pt x="124" y="25"/>
                  <a:pt x="124" y="25"/>
                  <a:pt x="124" y="25"/>
                </a:cubicBezTo>
                <a:cubicBezTo>
                  <a:pt x="124" y="26"/>
                  <a:pt x="124" y="26"/>
                  <a:pt x="124" y="26"/>
                </a:cubicBezTo>
                <a:cubicBezTo>
                  <a:pt x="124" y="28"/>
                  <a:pt x="124" y="28"/>
                  <a:pt x="124" y="28"/>
                </a:cubicBezTo>
                <a:cubicBezTo>
                  <a:pt x="124" y="28"/>
                  <a:pt x="124" y="28"/>
                  <a:pt x="124" y="28"/>
                </a:cubicBezTo>
                <a:cubicBezTo>
                  <a:pt x="124" y="28"/>
                  <a:pt x="124" y="28"/>
                  <a:pt x="124" y="28"/>
                </a:cubicBezTo>
                <a:cubicBezTo>
                  <a:pt x="124" y="28"/>
                  <a:pt x="124" y="28"/>
                  <a:pt x="124" y="28"/>
                </a:cubicBezTo>
                <a:cubicBezTo>
                  <a:pt x="124" y="28"/>
                  <a:pt x="124" y="28"/>
                  <a:pt x="124" y="28"/>
                </a:cubicBezTo>
                <a:cubicBezTo>
                  <a:pt x="124" y="28"/>
                  <a:pt x="124" y="28"/>
                  <a:pt x="124" y="28"/>
                </a:cubicBezTo>
                <a:cubicBezTo>
                  <a:pt x="124" y="28"/>
                  <a:pt x="124" y="28"/>
                  <a:pt x="124" y="28"/>
                </a:cubicBezTo>
                <a:cubicBezTo>
                  <a:pt x="124" y="31"/>
                  <a:pt x="124" y="31"/>
                  <a:pt x="124" y="31"/>
                </a:cubicBezTo>
                <a:cubicBezTo>
                  <a:pt x="124" y="31"/>
                  <a:pt x="124" y="31"/>
                  <a:pt x="124" y="31"/>
                </a:cubicBezTo>
                <a:cubicBezTo>
                  <a:pt x="124" y="31"/>
                  <a:pt x="124" y="31"/>
                  <a:pt x="124" y="31"/>
                </a:cubicBezTo>
                <a:cubicBezTo>
                  <a:pt x="124" y="31"/>
                  <a:pt x="124" y="31"/>
                  <a:pt x="124" y="31"/>
                </a:cubicBezTo>
                <a:cubicBezTo>
                  <a:pt x="124" y="31"/>
                  <a:pt x="124" y="31"/>
                  <a:pt x="124" y="31"/>
                </a:cubicBezTo>
                <a:cubicBezTo>
                  <a:pt x="124" y="31"/>
                  <a:pt x="124" y="31"/>
                  <a:pt x="124" y="31"/>
                </a:cubicBezTo>
                <a:cubicBezTo>
                  <a:pt x="124" y="31"/>
                  <a:pt x="124" y="31"/>
                  <a:pt x="124" y="31"/>
                </a:cubicBezTo>
                <a:cubicBezTo>
                  <a:pt x="124" y="31"/>
                  <a:pt x="124" y="31"/>
                  <a:pt x="124" y="31"/>
                </a:cubicBezTo>
                <a:cubicBezTo>
                  <a:pt x="124" y="34"/>
                  <a:pt x="124" y="34"/>
                  <a:pt x="124" y="34"/>
                </a:cubicBezTo>
                <a:cubicBezTo>
                  <a:pt x="124" y="34"/>
                  <a:pt x="124" y="34"/>
                  <a:pt x="124" y="34"/>
                </a:cubicBezTo>
                <a:cubicBezTo>
                  <a:pt x="124" y="34"/>
                  <a:pt x="124" y="34"/>
                  <a:pt x="124" y="34"/>
                </a:cubicBezTo>
                <a:cubicBezTo>
                  <a:pt x="124" y="34"/>
                  <a:pt x="124" y="34"/>
                  <a:pt x="124" y="34"/>
                </a:cubicBezTo>
                <a:cubicBezTo>
                  <a:pt x="124" y="34"/>
                  <a:pt x="124" y="34"/>
                  <a:pt x="124" y="34"/>
                </a:cubicBezTo>
                <a:cubicBezTo>
                  <a:pt x="124" y="34"/>
                  <a:pt x="124" y="34"/>
                  <a:pt x="124" y="34"/>
                </a:cubicBezTo>
                <a:cubicBezTo>
                  <a:pt x="124" y="34"/>
                  <a:pt x="124" y="34"/>
                  <a:pt x="124" y="34"/>
                </a:cubicBezTo>
                <a:cubicBezTo>
                  <a:pt x="124" y="34"/>
                  <a:pt x="124" y="34"/>
                  <a:pt x="124" y="34"/>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40"/>
                  <a:pt x="124" y="40"/>
                  <a:pt x="124" y="40"/>
                </a:cubicBezTo>
                <a:cubicBezTo>
                  <a:pt x="124" y="40"/>
                  <a:pt x="124" y="40"/>
                  <a:pt x="124" y="40"/>
                </a:cubicBezTo>
                <a:cubicBezTo>
                  <a:pt x="124" y="40"/>
                  <a:pt x="124" y="40"/>
                  <a:pt x="124" y="40"/>
                </a:cubicBezTo>
                <a:cubicBezTo>
                  <a:pt x="124" y="40"/>
                  <a:pt x="124" y="40"/>
                  <a:pt x="124" y="40"/>
                </a:cubicBezTo>
                <a:cubicBezTo>
                  <a:pt x="124" y="40"/>
                  <a:pt x="124" y="40"/>
                  <a:pt x="124" y="40"/>
                </a:cubicBezTo>
                <a:cubicBezTo>
                  <a:pt x="124" y="40"/>
                  <a:pt x="124" y="40"/>
                  <a:pt x="124" y="40"/>
                </a:cubicBezTo>
                <a:cubicBezTo>
                  <a:pt x="124" y="40"/>
                  <a:pt x="124" y="40"/>
                  <a:pt x="124" y="40"/>
                </a:cubicBezTo>
                <a:cubicBezTo>
                  <a:pt x="124" y="57"/>
                  <a:pt x="124" y="57"/>
                  <a:pt x="124" y="57"/>
                </a:cubicBezTo>
                <a:cubicBezTo>
                  <a:pt x="124" y="57"/>
                  <a:pt x="124" y="57"/>
                  <a:pt x="124" y="57"/>
                </a:cubicBezTo>
                <a:cubicBezTo>
                  <a:pt x="124" y="57"/>
                  <a:pt x="124" y="57"/>
                  <a:pt x="124" y="57"/>
                </a:cubicBezTo>
                <a:cubicBezTo>
                  <a:pt x="124" y="57"/>
                  <a:pt x="124" y="57"/>
                  <a:pt x="124" y="57"/>
                </a:cubicBezTo>
                <a:cubicBezTo>
                  <a:pt x="124" y="57"/>
                  <a:pt x="124" y="57"/>
                  <a:pt x="124" y="57"/>
                </a:cubicBezTo>
                <a:cubicBezTo>
                  <a:pt x="124" y="57"/>
                  <a:pt x="124" y="57"/>
                  <a:pt x="124" y="57"/>
                </a:cubicBezTo>
                <a:cubicBezTo>
                  <a:pt x="123" y="57"/>
                  <a:pt x="123" y="57"/>
                  <a:pt x="123" y="57"/>
                </a:cubicBezTo>
                <a:cubicBezTo>
                  <a:pt x="123" y="57"/>
                  <a:pt x="123" y="57"/>
                  <a:pt x="123" y="57"/>
                </a:cubicBezTo>
                <a:cubicBezTo>
                  <a:pt x="122" y="58"/>
                  <a:pt x="122" y="58"/>
                  <a:pt x="122" y="58"/>
                </a:cubicBezTo>
                <a:cubicBezTo>
                  <a:pt x="122" y="58"/>
                  <a:pt x="122" y="58"/>
                  <a:pt x="122" y="58"/>
                </a:cubicBezTo>
                <a:cubicBezTo>
                  <a:pt x="122" y="67"/>
                  <a:pt x="122" y="67"/>
                  <a:pt x="122" y="67"/>
                </a:cubicBezTo>
                <a:cubicBezTo>
                  <a:pt x="122" y="67"/>
                  <a:pt x="122" y="67"/>
                  <a:pt x="122" y="67"/>
                </a:cubicBezTo>
                <a:cubicBezTo>
                  <a:pt x="122" y="67"/>
                  <a:pt x="122" y="67"/>
                  <a:pt x="122" y="67"/>
                </a:cubicBezTo>
                <a:cubicBezTo>
                  <a:pt x="122" y="67"/>
                  <a:pt x="122" y="67"/>
                  <a:pt x="122" y="67"/>
                </a:cubicBezTo>
                <a:cubicBezTo>
                  <a:pt x="122" y="67"/>
                  <a:pt x="122" y="67"/>
                  <a:pt x="122" y="67"/>
                </a:cubicBezTo>
                <a:cubicBezTo>
                  <a:pt x="120" y="68"/>
                  <a:pt x="120" y="68"/>
                  <a:pt x="120" y="68"/>
                </a:cubicBezTo>
                <a:cubicBezTo>
                  <a:pt x="120" y="68"/>
                  <a:pt x="120" y="68"/>
                  <a:pt x="120" y="68"/>
                </a:cubicBezTo>
                <a:cubicBezTo>
                  <a:pt x="120" y="68"/>
                  <a:pt x="120" y="68"/>
                  <a:pt x="120" y="68"/>
                </a:cubicBezTo>
                <a:cubicBezTo>
                  <a:pt x="120" y="69"/>
                  <a:pt x="120" y="69"/>
                  <a:pt x="120" y="69"/>
                </a:cubicBezTo>
                <a:cubicBezTo>
                  <a:pt x="120" y="69"/>
                  <a:pt x="120" y="69"/>
                  <a:pt x="120" y="69"/>
                </a:cubicBezTo>
                <a:cubicBezTo>
                  <a:pt x="120" y="70"/>
                  <a:pt x="120" y="70"/>
                  <a:pt x="120" y="70"/>
                </a:cubicBezTo>
                <a:cubicBezTo>
                  <a:pt x="120" y="70"/>
                  <a:pt x="120" y="70"/>
                  <a:pt x="120" y="70"/>
                </a:cubicBezTo>
                <a:cubicBezTo>
                  <a:pt x="120" y="71"/>
                  <a:pt x="120" y="71"/>
                  <a:pt x="120" y="71"/>
                </a:cubicBezTo>
                <a:cubicBezTo>
                  <a:pt x="121" y="71"/>
                  <a:pt x="121" y="71"/>
                  <a:pt x="121" y="71"/>
                </a:cubicBezTo>
                <a:cubicBezTo>
                  <a:pt x="121" y="72"/>
                  <a:pt x="121" y="72"/>
                  <a:pt x="121" y="72"/>
                </a:cubicBezTo>
                <a:cubicBezTo>
                  <a:pt x="121" y="72"/>
                  <a:pt x="121" y="72"/>
                  <a:pt x="121" y="72"/>
                </a:cubicBezTo>
                <a:cubicBezTo>
                  <a:pt x="121" y="73"/>
                  <a:pt x="121" y="73"/>
                  <a:pt x="121" y="73"/>
                </a:cubicBezTo>
                <a:cubicBezTo>
                  <a:pt x="121" y="73"/>
                  <a:pt x="121" y="73"/>
                  <a:pt x="121" y="73"/>
                </a:cubicBezTo>
                <a:cubicBezTo>
                  <a:pt x="122" y="73"/>
                  <a:pt x="122" y="73"/>
                  <a:pt x="122" y="73"/>
                </a:cubicBezTo>
                <a:cubicBezTo>
                  <a:pt x="122" y="73"/>
                  <a:pt x="122" y="73"/>
                  <a:pt x="122" y="73"/>
                </a:cubicBezTo>
                <a:cubicBezTo>
                  <a:pt x="122" y="89"/>
                  <a:pt x="122" y="89"/>
                  <a:pt x="122" y="89"/>
                </a:cubicBezTo>
                <a:cubicBezTo>
                  <a:pt x="122" y="89"/>
                  <a:pt x="122" y="89"/>
                  <a:pt x="122" y="89"/>
                </a:cubicBezTo>
                <a:cubicBezTo>
                  <a:pt x="121" y="89"/>
                  <a:pt x="121" y="89"/>
                  <a:pt x="121" y="89"/>
                </a:cubicBezTo>
                <a:cubicBezTo>
                  <a:pt x="121" y="89"/>
                  <a:pt x="121" y="89"/>
                  <a:pt x="121" y="89"/>
                </a:cubicBezTo>
                <a:cubicBezTo>
                  <a:pt x="121" y="89"/>
                  <a:pt x="121" y="89"/>
                  <a:pt x="121" y="89"/>
                </a:cubicBezTo>
                <a:cubicBezTo>
                  <a:pt x="121" y="90"/>
                  <a:pt x="121" y="90"/>
                  <a:pt x="121" y="90"/>
                </a:cubicBezTo>
                <a:cubicBezTo>
                  <a:pt x="120" y="90"/>
                  <a:pt x="120" y="90"/>
                  <a:pt x="120" y="90"/>
                </a:cubicBezTo>
                <a:cubicBezTo>
                  <a:pt x="121" y="92"/>
                  <a:pt x="121" y="92"/>
                  <a:pt x="121" y="92"/>
                </a:cubicBezTo>
                <a:cubicBezTo>
                  <a:pt x="120" y="93"/>
                  <a:pt x="120" y="93"/>
                  <a:pt x="120" y="93"/>
                </a:cubicBezTo>
                <a:cubicBezTo>
                  <a:pt x="119" y="93"/>
                  <a:pt x="119" y="93"/>
                  <a:pt x="119" y="93"/>
                </a:cubicBezTo>
                <a:cubicBezTo>
                  <a:pt x="119" y="93"/>
                  <a:pt x="119" y="93"/>
                  <a:pt x="119" y="93"/>
                </a:cubicBezTo>
                <a:cubicBezTo>
                  <a:pt x="118" y="93"/>
                  <a:pt x="118" y="93"/>
                  <a:pt x="118" y="93"/>
                </a:cubicBezTo>
                <a:cubicBezTo>
                  <a:pt x="118" y="93"/>
                  <a:pt x="118" y="93"/>
                  <a:pt x="118" y="93"/>
                </a:cubicBezTo>
                <a:cubicBezTo>
                  <a:pt x="118" y="93"/>
                  <a:pt x="118" y="93"/>
                  <a:pt x="118" y="93"/>
                </a:cubicBezTo>
                <a:cubicBezTo>
                  <a:pt x="118" y="94"/>
                  <a:pt x="118" y="94"/>
                  <a:pt x="118" y="94"/>
                </a:cubicBezTo>
                <a:cubicBezTo>
                  <a:pt x="118" y="95"/>
                  <a:pt x="118" y="95"/>
                  <a:pt x="118" y="95"/>
                </a:cubicBezTo>
                <a:cubicBezTo>
                  <a:pt x="118" y="95"/>
                  <a:pt x="118" y="95"/>
                  <a:pt x="118" y="95"/>
                </a:cubicBezTo>
                <a:cubicBezTo>
                  <a:pt x="118" y="95"/>
                  <a:pt x="118" y="95"/>
                  <a:pt x="118" y="95"/>
                </a:cubicBezTo>
                <a:cubicBezTo>
                  <a:pt x="118" y="96"/>
                  <a:pt x="118" y="96"/>
                  <a:pt x="118" y="96"/>
                </a:cubicBezTo>
                <a:cubicBezTo>
                  <a:pt x="118" y="96"/>
                  <a:pt x="118" y="96"/>
                  <a:pt x="118" y="96"/>
                </a:cubicBezTo>
                <a:cubicBezTo>
                  <a:pt x="120" y="104"/>
                  <a:pt x="120" y="104"/>
                  <a:pt x="120" y="104"/>
                </a:cubicBezTo>
                <a:cubicBezTo>
                  <a:pt x="120" y="104"/>
                  <a:pt x="120" y="104"/>
                  <a:pt x="120" y="104"/>
                </a:cubicBezTo>
                <a:cubicBezTo>
                  <a:pt x="120" y="104"/>
                  <a:pt x="120" y="104"/>
                  <a:pt x="120" y="104"/>
                </a:cubicBezTo>
                <a:cubicBezTo>
                  <a:pt x="121" y="104"/>
                  <a:pt x="121" y="104"/>
                  <a:pt x="121" y="104"/>
                </a:cubicBezTo>
                <a:cubicBezTo>
                  <a:pt x="121" y="104"/>
                  <a:pt x="121" y="104"/>
                  <a:pt x="121" y="104"/>
                </a:cubicBezTo>
                <a:cubicBezTo>
                  <a:pt x="121" y="104"/>
                  <a:pt x="121" y="104"/>
                  <a:pt x="121" y="104"/>
                </a:cubicBezTo>
                <a:cubicBezTo>
                  <a:pt x="121" y="107"/>
                  <a:pt x="121" y="107"/>
                  <a:pt x="121" y="107"/>
                </a:cubicBezTo>
                <a:cubicBezTo>
                  <a:pt x="117" y="181"/>
                  <a:pt x="117" y="181"/>
                  <a:pt x="117" y="181"/>
                </a:cubicBezTo>
                <a:cubicBezTo>
                  <a:pt x="117" y="181"/>
                  <a:pt x="117" y="181"/>
                  <a:pt x="117" y="181"/>
                </a:cubicBezTo>
                <a:cubicBezTo>
                  <a:pt x="115" y="182"/>
                  <a:pt x="115" y="182"/>
                  <a:pt x="115" y="182"/>
                </a:cubicBezTo>
                <a:cubicBezTo>
                  <a:pt x="100" y="181"/>
                  <a:pt x="100" y="181"/>
                  <a:pt x="100" y="181"/>
                </a:cubicBezTo>
                <a:cubicBezTo>
                  <a:pt x="100" y="178"/>
                  <a:pt x="100" y="178"/>
                  <a:pt x="100" y="178"/>
                </a:cubicBezTo>
                <a:cubicBezTo>
                  <a:pt x="99" y="178"/>
                  <a:pt x="99" y="178"/>
                  <a:pt x="99" y="178"/>
                </a:cubicBezTo>
                <a:cubicBezTo>
                  <a:pt x="99" y="177"/>
                  <a:pt x="99" y="177"/>
                  <a:pt x="99" y="177"/>
                </a:cubicBezTo>
                <a:cubicBezTo>
                  <a:pt x="99" y="177"/>
                  <a:pt x="99" y="177"/>
                  <a:pt x="99" y="177"/>
                </a:cubicBezTo>
                <a:cubicBezTo>
                  <a:pt x="99" y="176"/>
                  <a:pt x="99" y="176"/>
                  <a:pt x="99" y="176"/>
                </a:cubicBezTo>
                <a:cubicBezTo>
                  <a:pt x="99" y="164"/>
                  <a:pt x="99" y="164"/>
                  <a:pt x="99" y="164"/>
                </a:cubicBezTo>
                <a:cubicBezTo>
                  <a:pt x="100" y="164"/>
                  <a:pt x="100" y="164"/>
                  <a:pt x="100" y="164"/>
                </a:cubicBezTo>
                <a:cubicBezTo>
                  <a:pt x="100" y="163"/>
                  <a:pt x="100" y="163"/>
                  <a:pt x="100" y="163"/>
                </a:cubicBezTo>
                <a:cubicBezTo>
                  <a:pt x="100" y="163"/>
                  <a:pt x="100" y="163"/>
                  <a:pt x="100" y="163"/>
                </a:cubicBezTo>
                <a:cubicBezTo>
                  <a:pt x="100" y="163"/>
                  <a:pt x="100" y="163"/>
                  <a:pt x="100" y="163"/>
                </a:cubicBezTo>
                <a:cubicBezTo>
                  <a:pt x="101" y="163"/>
                  <a:pt x="101" y="163"/>
                  <a:pt x="101" y="163"/>
                </a:cubicBezTo>
                <a:cubicBezTo>
                  <a:pt x="101" y="162"/>
                  <a:pt x="101" y="162"/>
                  <a:pt x="101" y="162"/>
                </a:cubicBezTo>
                <a:cubicBezTo>
                  <a:pt x="101" y="162"/>
                  <a:pt x="101" y="162"/>
                  <a:pt x="101" y="162"/>
                </a:cubicBezTo>
                <a:cubicBezTo>
                  <a:pt x="101" y="161"/>
                  <a:pt x="101" y="161"/>
                  <a:pt x="101" y="161"/>
                </a:cubicBezTo>
                <a:cubicBezTo>
                  <a:pt x="101" y="161"/>
                  <a:pt x="101" y="161"/>
                  <a:pt x="101" y="161"/>
                </a:cubicBezTo>
                <a:cubicBezTo>
                  <a:pt x="101" y="161"/>
                  <a:pt x="101" y="161"/>
                  <a:pt x="101" y="161"/>
                </a:cubicBezTo>
                <a:cubicBezTo>
                  <a:pt x="101" y="161"/>
                  <a:pt x="101" y="161"/>
                  <a:pt x="101" y="161"/>
                </a:cubicBezTo>
                <a:cubicBezTo>
                  <a:pt x="100" y="161"/>
                  <a:pt x="100" y="161"/>
                  <a:pt x="100" y="161"/>
                </a:cubicBezTo>
                <a:cubicBezTo>
                  <a:pt x="100" y="161"/>
                  <a:pt x="100" y="161"/>
                  <a:pt x="100" y="161"/>
                </a:cubicBezTo>
                <a:cubicBezTo>
                  <a:pt x="100" y="161"/>
                  <a:pt x="100" y="161"/>
                  <a:pt x="100" y="161"/>
                </a:cubicBezTo>
                <a:cubicBezTo>
                  <a:pt x="100" y="161"/>
                  <a:pt x="100" y="161"/>
                  <a:pt x="100" y="161"/>
                </a:cubicBezTo>
                <a:cubicBezTo>
                  <a:pt x="100" y="161"/>
                  <a:pt x="100" y="161"/>
                  <a:pt x="100" y="161"/>
                </a:cubicBezTo>
                <a:cubicBezTo>
                  <a:pt x="100" y="161"/>
                  <a:pt x="100" y="161"/>
                  <a:pt x="100" y="161"/>
                </a:cubicBezTo>
                <a:cubicBezTo>
                  <a:pt x="100" y="161"/>
                  <a:pt x="100" y="161"/>
                  <a:pt x="100" y="161"/>
                </a:cubicBezTo>
                <a:cubicBezTo>
                  <a:pt x="100" y="161"/>
                  <a:pt x="100" y="161"/>
                  <a:pt x="100" y="161"/>
                </a:cubicBezTo>
                <a:cubicBezTo>
                  <a:pt x="100" y="161"/>
                  <a:pt x="100" y="161"/>
                  <a:pt x="100" y="161"/>
                </a:cubicBezTo>
                <a:cubicBezTo>
                  <a:pt x="100" y="161"/>
                  <a:pt x="100" y="161"/>
                  <a:pt x="100" y="161"/>
                </a:cubicBezTo>
                <a:cubicBezTo>
                  <a:pt x="100" y="161"/>
                  <a:pt x="100" y="161"/>
                  <a:pt x="100" y="161"/>
                </a:cubicBezTo>
                <a:cubicBezTo>
                  <a:pt x="100" y="161"/>
                  <a:pt x="100" y="161"/>
                  <a:pt x="100" y="161"/>
                </a:cubicBezTo>
                <a:cubicBezTo>
                  <a:pt x="100" y="161"/>
                  <a:pt x="100" y="161"/>
                  <a:pt x="100" y="161"/>
                </a:cubicBezTo>
                <a:cubicBezTo>
                  <a:pt x="100" y="161"/>
                  <a:pt x="100" y="161"/>
                  <a:pt x="100" y="161"/>
                </a:cubicBezTo>
                <a:cubicBezTo>
                  <a:pt x="100" y="161"/>
                  <a:pt x="100" y="161"/>
                  <a:pt x="100" y="161"/>
                </a:cubicBezTo>
                <a:cubicBezTo>
                  <a:pt x="100" y="161"/>
                  <a:pt x="100" y="161"/>
                  <a:pt x="100" y="161"/>
                </a:cubicBezTo>
                <a:cubicBezTo>
                  <a:pt x="100" y="161"/>
                  <a:pt x="100" y="161"/>
                  <a:pt x="100" y="161"/>
                </a:cubicBezTo>
                <a:cubicBezTo>
                  <a:pt x="100" y="161"/>
                  <a:pt x="100" y="161"/>
                  <a:pt x="100" y="161"/>
                </a:cubicBezTo>
                <a:cubicBezTo>
                  <a:pt x="100" y="161"/>
                  <a:pt x="100" y="161"/>
                  <a:pt x="100" y="161"/>
                </a:cubicBezTo>
                <a:cubicBezTo>
                  <a:pt x="100" y="161"/>
                  <a:pt x="100" y="161"/>
                  <a:pt x="100" y="161"/>
                </a:cubicBezTo>
                <a:cubicBezTo>
                  <a:pt x="100" y="162"/>
                  <a:pt x="100" y="162"/>
                  <a:pt x="100" y="162"/>
                </a:cubicBezTo>
                <a:cubicBezTo>
                  <a:pt x="100" y="162"/>
                  <a:pt x="100" y="162"/>
                  <a:pt x="100" y="162"/>
                </a:cubicBezTo>
                <a:cubicBezTo>
                  <a:pt x="100" y="162"/>
                  <a:pt x="100" y="162"/>
                  <a:pt x="100" y="162"/>
                </a:cubicBezTo>
                <a:cubicBezTo>
                  <a:pt x="100" y="162"/>
                  <a:pt x="100" y="162"/>
                  <a:pt x="100" y="162"/>
                </a:cubicBezTo>
                <a:cubicBezTo>
                  <a:pt x="100" y="162"/>
                  <a:pt x="100" y="162"/>
                  <a:pt x="100" y="162"/>
                </a:cubicBezTo>
                <a:cubicBezTo>
                  <a:pt x="100" y="162"/>
                  <a:pt x="100" y="162"/>
                  <a:pt x="100" y="162"/>
                </a:cubicBezTo>
                <a:cubicBezTo>
                  <a:pt x="100" y="162"/>
                  <a:pt x="100" y="162"/>
                  <a:pt x="100" y="162"/>
                </a:cubicBezTo>
                <a:cubicBezTo>
                  <a:pt x="100" y="162"/>
                  <a:pt x="100" y="162"/>
                  <a:pt x="100" y="162"/>
                </a:cubicBezTo>
                <a:cubicBezTo>
                  <a:pt x="100" y="162"/>
                  <a:pt x="100" y="162"/>
                  <a:pt x="100" y="162"/>
                </a:cubicBezTo>
                <a:cubicBezTo>
                  <a:pt x="100" y="162"/>
                  <a:pt x="100" y="162"/>
                  <a:pt x="100" y="162"/>
                </a:cubicBezTo>
                <a:cubicBezTo>
                  <a:pt x="100" y="162"/>
                  <a:pt x="100" y="162"/>
                  <a:pt x="100" y="162"/>
                </a:cubicBezTo>
                <a:cubicBezTo>
                  <a:pt x="100" y="162"/>
                  <a:pt x="100" y="162"/>
                  <a:pt x="100" y="162"/>
                </a:cubicBezTo>
                <a:cubicBezTo>
                  <a:pt x="100" y="162"/>
                  <a:pt x="100" y="162"/>
                  <a:pt x="100" y="162"/>
                </a:cubicBezTo>
                <a:cubicBezTo>
                  <a:pt x="100" y="162"/>
                  <a:pt x="100" y="162"/>
                  <a:pt x="100" y="162"/>
                </a:cubicBezTo>
                <a:cubicBezTo>
                  <a:pt x="100" y="162"/>
                  <a:pt x="100" y="162"/>
                  <a:pt x="100" y="162"/>
                </a:cubicBezTo>
                <a:cubicBezTo>
                  <a:pt x="99" y="162"/>
                  <a:pt x="99" y="162"/>
                  <a:pt x="99" y="162"/>
                </a:cubicBezTo>
                <a:cubicBezTo>
                  <a:pt x="99" y="162"/>
                  <a:pt x="99" y="162"/>
                  <a:pt x="99" y="162"/>
                </a:cubicBezTo>
                <a:cubicBezTo>
                  <a:pt x="99" y="162"/>
                  <a:pt x="99" y="162"/>
                  <a:pt x="99" y="162"/>
                </a:cubicBezTo>
                <a:cubicBezTo>
                  <a:pt x="99" y="162"/>
                  <a:pt x="99" y="162"/>
                  <a:pt x="99" y="162"/>
                </a:cubicBezTo>
                <a:cubicBezTo>
                  <a:pt x="99" y="162"/>
                  <a:pt x="99" y="162"/>
                  <a:pt x="99" y="162"/>
                </a:cubicBezTo>
                <a:cubicBezTo>
                  <a:pt x="99" y="162"/>
                  <a:pt x="99" y="162"/>
                  <a:pt x="99" y="162"/>
                </a:cubicBezTo>
                <a:cubicBezTo>
                  <a:pt x="99" y="162"/>
                  <a:pt x="99" y="162"/>
                  <a:pt x="99" y="162"/>
                </a:cubicBezTo>
                <a:cubicBezTo>
                  <a:pt x="99" y="162"/>
                  <a:pt x="99" y="162"/>
                  <a:pt x="99" y="162"/>
                </a:cubicBezTo>
                <a:cubicBezTo>
                  <a:pt x="99" y="162"/>
                  <a:pt x="99" y="162"/>
                  <a:pt x="99" y="162"/>
                </a:cubicBezTo>
                <a:cubicBezTo>
                  <a:pt x="99" y="162"/>
                  <a:pt x="99" y="162"/>
                  <a:pt x="99" y="162"/>
                </a:cubicBezTo>
                <a:cubicBezTo>
                  <a:pt x="99" y="162"/>
                  <a:pt x="99" y="162"/>
                  <a:pt x="99" y="162"/>
                </a:cubicBezTo>
                <a:cubicBezTo>
                  <a:pt x="99" y="162"/>
                  <a:pt x="99" y="162"/>
                  <a:pt x="99" y="162"/>
                </a:cubicBezTo>
                <a:cubicBezTo>
                  <a:pt x="99" y="162"/>
                  <a:pt x="99" y="162"/>
                  <a:pt x="99" y="162"/>
                </a:cubicBezTo>
                <a:cubicBezTo>
                  <a:pt x="99" y="162"/>
                  <a:pt x="99" y="162"/>
                  <a:pt x="99" y="162"/>
                </a:cubicBezTo>
                <a:cubicBezTo>
                  <a:pt x="99" y="162"/>
                  <a:pt x="99" y="162"/>
                  <a:pt x="99" y="162"/>
                </a:cubicBezTo>
                <a:cubicBezTo>
                  <a:pt x="99" y="162"/>
                  <a:pt x="99" y="162"/>
                  <a:pt x="99" y="162"/>
                </a:cubicBezTo>
                <a:cubicBezTo>
                  <a:pt x="99" y="162"/>
                  <a:pt x="99" y="162"/>
                  <a:pt x="99" y="162"/>
                </a:cubicBezTo>
                <a:cubicBezTo>
                  <a:pt x="99" y="162"/>
                  <a:pt x="99" y="162"/>
                  <a:pt x="99" y="162"/>
                </a:cubicBezTo>
                <a:cubicBezTo>
                  <a:pt x="99" y="162"/>
                  <a:pt x="99" y="162"/>
                  <a:pt x="99" y="162"/>
                </a:cubicBezTo>
                <a:cubicBezTo>
                  <a:pt x="99" y="162"/>
                  <a:pt x="99" y="162"/>
                  <a:pt x="99" y="162"/>
                </a:cubicBezTo>
                <a:cubicBezTo>
                  <a:pt x="99" y="162"/>
                  <a:pt x="99" y="162"/>
                  <a:pt x="99" y="162"/>
                </a:cubicBezTo>
                <a:cubicBezTo>
                  <a:pt x="99" y="162"/>
                  <a:pt x="99" y="162"/>
                  <a:pt x="99" y="162"/>
                </a:cubicBezTo>
                <a:cubicBezTo>
                  <a:pt x="99" y="162"/>
                  <a:pt x="99" y="162"/>
                  <a:pt x="99" y="162"/>
                </a:cubicBezTo>
                <a:cubicBezTo>
                  <a:pt x="99" y="162"/>
                  <a:pt x="99" y="162"/>
                  <a:pt x="99" y="162"/>
                </a:cubicBezTo>
                <a:cubicBezTo>
                  <a:pt x="99" y="162"/>
                  <a:pt x="99" y="162"/>
                  <a:pt x="99" y="162"/>
                </a:cubicBezTo>
                <a:cubicBezTo>
                  <a:pt x="99" y="162"/>
                  <a:pt x="99" y="162"/>
                  <a:pt x="99" y="162"/>
                </a:cubicBezTo>
                <a:cubicBezTo>
                  <a:pt x="99" y="162"/>
                  <a:pt x="99" y="162"/>
                  <a:pt x="99" y="162"/>
                </a:cubicBezTo>
                <a:cubicBezTo>
                  <a:pt x="99" y="162"/>
                  <a:pt x="99" y="162"/>
                  <a:pt x="99" y="162"/>
                </a:cubicBezTo>
                <a:cubicBezTo>
                  <a:pt x="99" y="162"/>
                  <a:pt x="99" y="162"/>
                  <a:pt x="99" y="162"/>
                </a:cubicBezTo>
                <a:cubicBezTo>
                  <a:pt x="90" y="160"/>
                  <a:pt x="90" y="160"/>
                  <a:pt x="90" y="160"/>
                </a:cubicBezTo>
                <a:cubicBezTo>
                  <a:pt x="90" y="160"/>
                  <a:pt x="90" y="160"/>
                  <a:pt x="90" y="160"/>
                </a:cubicBezTo>
                <a:cubicBezTo>
                  <a:pt x="90" y="160"/>
                  <a:pt x="90" y="160"/>
                  <a:pt x="90" y="160"/>
                </a:cubicBezTo>
                <a:cubicBezTo>
                  <a:pt x="90" y="160"/>
                  <a:pt x="90" y="160"/>
                  <a:pt x="90" y="160"/>
                </a:cubicBezTo>
                <a:cubicBezTo>
                  <a:pt x="90" y="160"/>
                  <a:pt x="90" y="160"/>
                  <a:pt x="90" y="160"/>
                </a:cubicBezTo>
                <a:cubicBezTo>
                  <a:pt x="90" y="160"/>
                  <a:pt x="90" y="160"/>
                  <a:pt x="90" y="160"/>
                </a:cubicBezTo>
                <a:cubicBezTo>
                  <a:pt x="90" y="160"/>
                  <a:pt x="90" y="160"/>
                  <a:pt x="90" y="160"/>
                </a:cubicBezTo>
                <a:cubicBezTo>
                  <a:pt x="90" y="160"/>
                  <a:pt x="90" y="160"/>
                  <a:pt x="90" y="160"/>
                </a:cubicBezTo>
                <a:cubicBezTo>
                  <a:pt x="90" y="160"/>
                  <a:pt x="90" y="160"/>
                  <a:pt x="90" y="160"/>
                </a:cubicBezTo>
                <a:cubicBezTo>
                  <a:pt x="90" y="160"/>
                  <a:pt x="90" y="160"/>
                  <a:pt x="90" y="160"/>
                </a:cubicBezTo>
                <a:cubicBezTo>
                  <a:pt x="90" y="160"/>
                  <a:pt x="90" y="160"/>
                  <a:pt x="90" y="160"/>
                </a:cubicBezTo>
                <a:cubicBezTo>
                  <a:pt x="90" y="160"/>
                  <a:pt x="90" y="160"/>
                  <a:pt x="90" y="160"/>
                </a:cubicBezTo>
                <a:cubicBezTo>
                  <a:pt x="90" y="160"/>
                  <a:pt x="90" y="160"/>
                  <a:pt x="90" y="160"/>
                </a:cubicBezTo>
                <a:cubicBezTo>
                  <a:pt x="90" y="160"/>
                  <a:pt x="90" y="160"/>
                  <a:pt x="90" y="160"/>
                </a:cubicBezTo>
                <a:cubicBezTo>
                  <a:pt x="90" y="160"/>
                  <a:pt x="90" y="160"/>
                  <a:pt x="90" y="160"/>
                </a:cubicBezTo>
                <a:cubicBezTo>
                  <a:pt x="90" y="160"/>
                  <a:pt x="90" y="160"/>
                  <a:pt x="90" y="160"/>
                </a:cubicBezTo>
                <a:cubicBezTo>
                  <a:pt x="90" y="160"/>
                  <a:pt x="90" y="160"/>
                  <a:pt x="90" y="160"/>
                </a:cubicBezTo>
                <a:cubicBezTo>
                  <a:pt x="90" y="160"/>
                  <a:pt x="90" y="160"/>
                  <a:pt x="90" y="160"/>
                </a:cubicBezTo>
                <a:cubicBezTo>
                  <a:pt x="90" y="160"/>
                  <a:pt x="90" y="160"/>
                  <a:pt x="90" y="160"/>
                </a:cubicBezTo>
                <a:cubicBezTo>
                  <a:pt x="90" y="160"/>
                  <a:pt x="90" y="160"/>
                  <a:pt x="90" y="160"/>
                </a:cubicBezTo>
                <a:cubicBezTo>
                  <a:pt x="90" y="160"/>
                  <a:pt x="90" y="160"/>
                  <a:pt x="90" y="160"/>
                </a:cubicBezTo>
                <a:cubicBezTo>
                  <a:pt x="90" y="160"/>
                  <a:pt x="90" y="160"/>
                  <a:pt x="90" y="160"/>
                </a:cubicBezTo>
                <a:cubicBezTo>
                  <a:pt x="90" y="160"/>
                  <a:pt x="90" y="160"/>
                  <a:pt x="90" y="160"/>
                </a:cubicBezTo>
                <a:cubicBezTo>
                  <a:pt x="90" y="160"/>
                  <a:pt x="90" y="160"/>
                  <a:pt x="90" y="160"/>
                </a:cubicBezTo>
                <a:cubicBezTo>
                  <a:pt x="90" y="160"/>
                  <a:pt x="90" y="160"/>
                  <a:pt x="90" y="160"/>
                </a:cubicBezTo>
                <a:cubicBezTo>
                  <a:pt x="90" y="160"/>
                  <a:pt x="90" y="160"/>
                  <a:pt x="90" y="160"/>
                </a:cubicBezTo>
                <a:cubicBezTo>
                  <a:pt x="90" y="160"/>
                  <a:pt x="90" y="160"/>
                  <a:pt x="90" y="160"/>
                </a:cubicBezTo>
                <a:cubicBezTo>
                  <a:pt x="90" y="160"/>
                  <a:pt x="90" y="160"/>
                  <a:pt x="90" y="160"/>
                </a:cubicBezTo>
                <a:cubicBezTo>
                  <a:pt x="90" y="160"/>
                  <a:pt x="90" y="160"/>
                  <a:pt x="90" y="160"/>
                </a:cubicBezTo>
                <a:cubicBezTo>
                  <a:pt x="90" y="160"/>
                  <a:pt x="90" y="160"/>
                  <a:pt x="90" y="160"/>
                </a:cubicBezTo>
                <a:cubicBezTo>
                  <a:pt x="90" y="160"/>
                  <a:pt x="90" y="160"/>
                  <a:pt x="90" y="160"/>
                </a:cubicBezTo>
                <a:cubicBezTo>
                  <a:pt x="90" y="160"/>
                  <a:pt x="90" y="160"/>
                  <a:pt x="90" y="160"/>
                </a:cubicBezTo>
                <a:cubicBezTo>
                  <a:pt x="90" y="160"/>
                  <a:pt x="90" y="160"/>
                  <a:pt x="90" y="160"/>
                </a:cubicBezTo>
                <a:cubicBezTo>
                  <a:pt x="90" y="160"/>
                  <a:pt x="90" y="160"/>
                  <a:pt x="90" y="160"/>
                </a:cubicBezTo>
                <a:cubicBezTo>
                  <a:pt x="90" y="160"/>
                  <a:pt x="90" y="160"/>
                  <a:pt x="90" y="160"/>
                </a:cubicBezTo>
                <a:cubicBezTo>
                  <a:pt x="90" y="160"/>
                  <a:pt x="90" y="160"/>
                  <a:pt x="90" y="160"/>
                </a:cubicBezTo>
                <a:cubicBezTo>
                  <a:pt x="90" y="160"/>
                  <a:pt x="90" y="160"/>
                  <a:pt x="90" y="160"/>
                </a:cubicBezTo>
                <a:cubicBezTo>
                  <a:pt x="90" y="160"/>
                  <a:pt x="90" y="160"/>
                  <a:pt x="90" y="160"/>
                </a:cubicBezTo>
                <a:cubicBezTo>
                  <a:pt x="90" y="159"/>
                  <a:pt x="90" y="159"/>
                  <a:pt x="90" y="159"/>
                </a:cubicBezTo>
                <a:cubicBezTo>
                  <a:pt x="90" y="159"/>
                  <a:pt x="90" y="159"/>
                  <a:pt x="90" y="159"/>
                </a:cubicBezTo>
                <a:cubicBezTo>
                  <a:pt x="90" y="159"/>
                  <a:pt x="90" y="159"/>
                  <a:pt x="90" y="159"/>
                </a:cubicBezTo>
                <a:cubicBezTo>
                  <a:pt x="90" y="159"/>
                  <a:pt x="90" y="159"/>
                  <a:pt x="90" y="159"/>
                </a:cubicBezTo>
                <a:cubicBezTo>
                  <a:pt x="90" y="159"/>
                  <a:pt x="90" y="159"/>
                  <a:pt x="90" y="159"/>
                </a:cubicBezTo>
                <a:cubicBezTo>
                  <a:pt x="90" y="159"/>
                  <a:pt x="90" y="159"/>
                  <a:pt x="90" y="159"/>
                </a:cubicBezTo>
                <a:cubicBezTo>
                  <a:pt x="90" y="159"/>
                  <a:pt x="90" y="159"/>
                  <a:pt x="90" y="159"/>
                </a:cubicBezTo>
                <a:cubicBezTo>
                  <a:pt x="90" y="159"/>
                  <a:pt x="90" y="159"/>
                  <a:pt x="90" y="159"/>
                </a:cubicBezTo>
                <a:cubicBezTo>
                  <a:pt x="90" y="159"/>
                  <a:pt x="90" y="159"/>
                  <a:pt x="90" y="159"/>
                </a:cubicBezTo>
                <a:cubicBezTo>
                  <a:pt x="90" y="159"/>
                  <a:pt x="90" y="159"/>
                  <a:pt x="90" y="159"/>
                </a:cubicBezTo>
                <a:cubicBezTo>
                  <a:pt x="90" y="159"/>
                  <a:pt x="90" y="159"/>
                  <a:pt x="90" y="159"/>
                </a:cubicBezTo>
                <a:cubicBezTo>
                  <a:pt x="90" y="159"/>
                  <a:pt x="90" y="159"/>
                  <a:pt x="90" y="159"/>
                </a:cubicBezTo>
                <a:cubicBezTo>
                  <a:pt x="90" y="159"/>
                  <a:pt x="90" y="159"/>
                  <a:pt x="90" y="159"/>
                </a:cubicBezTo>
                <a:cubicBezTo>
                  <a:pt x="89" y="159"/>
                  <a:pt x="89" y="159"/>
                  <a:pt x="89" y="159"/>
                </a:cubicBezTo>
                <a:cubicBezTo>
                  <a:pt x="89" y="159"/>
                  <a:pt x="89" y="159"/>
                  <a:pt x="89" y="159"/>
                </a:cubicBezTo>
                <a:cubicBezTo>
                  <a:pt x="89" y="159"/>
                  <a:pt x="89" y="159"/>
                  <a:pt x="89" y="159"/>
                </a:cubicBezTo>
                <a:cubicBezTo>
                  <a:pt x="89" y="159"/>
                  <a:pt x="89" y="159"/>
                  <a:pt x="89" y="159"/>
                </a:cubicBezTo>
                <a:cubicBezTo>
                  <a:pt x="89" y="159"/>
                  <a:pt x="89" y="159"/>
                  <a:pt x="89" y="159"/>
                </a:cubicBezTo>
                <a:cubicBezTo>
                  <a:pt x="89" y="159"/>
                  <a:pt x="89" y="159"/>
                  <a:pt x="89" y="159"/>
                </a:cubicBezTo>
                <a:cubicBezTo>
                  <a:pt x="89" y="159"/>
                  <a:pt x="89" y="159"/>
                  <a:pt x="89" y="159"/>
                </a:cubicBezTo>
                <a:cubicBezTo>
                  <a:pt x="89" y="159"/>
                  <a:pt x="89" y="159"/>
                  <a:pt x="89" y="159"/>
                </a:cubicBezTo>
                <a:cubicBezTo>
                  <a:pt x="89" y="159"/>
                  <a:pt x="89" y="159"/>
                  <a:pt x="89" y="159"/>
                </a:cubicBezTo>
                <a:cubicBezTo>
                  <a:pt x="89" y="159"/>
                  <a:pt x="89" y="159"/>
                  <a:pt x="89" y="159"/>
                </a:cubicBezTo>
                <a:cubicBezTo>
                  <a:pt x="89" y="159"/>
                  <a:pt x="89" y="159"/>
                  <a:pt x="89" y="159"/>
                </a:cubicBezTo>
                <a:cubicBezTo>
                  <a:pt x="89" y="159"/>
                  <a:pt x="89" y="159"/>
                  <a:pt x="89" y="159"/>
                </a:cubicBezTo>
                <a:cubicBezTo>
                  <a:pt x="89" y="158"/>
                  <a:pt x="89" y="158"/>
                  <a:pt x="89" y="158"/>
                </a:cubicBezTo>
                <a:cubicBezTo>
                  <a:pt x="89" y="159"/>
                  <a:pt x="89" y="159"/>
                  <a:pt x="89" y="159"/>
                </a:cubicBezTo>
                <a:cubicBezTo>
                  <a:pt x="89" y="159"/>
                  <a:pt x="89" y="159"/>
                  <a:pt x="89" y="159"/>
                </a:cubicBezTo>
                <a:cubicBezTo>
                  <a:pt x="89" y="159"/>
                  <a:pt x="89" y="159"/>
                  <a:pt x="89" y="159"/>
                </a:cubicBezTo>
                <a:cubicBezTo>
                  <a:pt x="89" y="159"/>
                  <a:pt x="89" y="159"/>
                  <a:pt x="89" y="159"/>
                </a:cubicBezTo>
                <a:cubicBezTo>
                  <a:pt x="89" y="159"/>
                  <a:pt x="89" y="159"/>
                  <a:pt x="89" y="159"/>
                </a:cubicBezTo>
                <a:cubicBezTo>
                  <a:pt x="89" y="159"/>
                  <a:pt x="89" y="159"/>
                  <a:pt x="89" y="159"/>
                </a:cubicBezTo>
                <a:cubicBezTo>
                  <a:pt x="89" y="159"/>
                  <a:pt x="89" y="159"/>
                  <a:pt x="89" y="159"/>
                </a:cubicBezTo>
                <a:cubicBezTo>
                  <a:pt x="89" y="159"/>
                  <a:pt x="89" y="159"/>
                  <a:pt x="89" y="159"/>
                </a:cubicBezTo>
                <a:cubicBezTo>
                  <a:pt x="89" y="159"/>
                  <a:pt x="89" y="159"/>
                  <a:pt x="89" y="159"/>
                </a:cubicBezTo>
                <a:cubicBezTo>
                  <a:pt x="89" y="159"/>
                  <a:pt x="89" y="159"/>
                  <a:pt x="89" y="159"/>
                </a:cubicBezTo>
                <a:cubicBezTo>
                  <a:pt x="89" y="159"/>
                  <a:pt x="89" y="159"/>
                  <a:pt x="89" y="159"/>
                </a:cubicBezTo>
                <a:cubicBezTo>
                  <a:pt x="89" y="159"/>
                  <a:pt x="89" y="159"/>
                  <a:pt x="89" y="159"/>
                </a:cubicBezTo>
                <a:cubicBezTo>
                  <a:pt x="89" y="159"/>
                  <a:pt x="89" y="159"/>
                  <a:pt x="89" y="159"/>
                </a:cubicBezTo>
                <a:cubicBezTo>
                  <a:pt x="89" y="159"/>
                  <a:pt x="89" y="159"/>
                  <a:pt x="89" y="159"/>
                </a:cubicBezTo>
                <a:cubicBezTo>
                  <a:pt x="89" y="159"/>
                  <a:pt x="89" y="159"/>
                  <a:pt x="89" y="159"/>
                </a:cubicBezTo>
                <a:cubicBezTo>
                  <a:pt x="89" y="159"/>
                  <a:pt x="89" y="159"/>
                  <a:pt x="89" y="159"/>
                </a:cubicBezTo>
                <a:cubicBezTo>
                  <a:pt x="89" y="159"/>
                  <a:pt x="89" y="159"/>
                  <a:pt x="89" y="159"/>
                </a:cubicBezTo>
                <a:cubicBezTo>
                  <a:pt x="89" y="159"/>
                  <a:pt x="89" y="159"/>
                  <a:pt x="89" y="159"/>
                </a:cubicBezTo>
                <a:cubicBezTo>
                  <a:pt x="89" y="159"/>
                  <a:pt x="89" y="159"/>
                  <a:pt x="89" y="159"/>
                </a:cubicBezTo>
                <a:cubicBezTo>
                  <a:pt x="89" y="159"/>
                  <a:pt x="89" y="159"/>
                  <a:pt x="89" y="159"/>
                </a:cubicBezTo>
                <a:cubicBezTo>
                  <a:pt x="89" y="159"/>
                  <a:pt x="89" y="159"/>
                  <a:pt x="89" y="159"/>
                </a:cubicBezTo>
                <a:cubicBezTo>
                  <a:pt x="89" y="159"/>
                  <a:pt x="89" y="159"/>
                  <a:pt x="89" y="159"/>
                </a:cubicBezTo>
                <a:cubicBezTo>
                  <a:pt x="89" y="159"/>
                  <a:pt x="89" y="159"/>
                  <a:pt x="89" y="159"/>
                </a:cubicBezTo>
                <a:cubicBezTo>
                  <a:pt x="89" y="159"/>
                  <a:pt x="89" y="159"/>
                  <a:pt x="89" y="159"/>
                </a:cubicBezTo>
                <a:cubicBezTo>
                  <a:pt x="89" y="160"/>
                  <a:pt x="89" y="160"/>
                  <a:pt x="89" y="160"/>
                </a:cubicBezTo>
                <a:cubicBezTo>
                  <a:pt x="89" y="160"/>
                  <a:pt x="89" y="160"/>
                  <a:pt x="89" y="160"/>
                </a:cubicBezTo>
                <a:cubicBezTo>
                  <a:pt x="89" y="160"/>
                  <a:pt x="89" y="160"/>
                  <a:pt x="89" y="160"/>
                </a:cubicBezTo>
                <a:cubicBezTo>
                  <a:pt x="89" y="160"/>
                  <a:pt x="89" y="160"/>
                  <a:pt x="89" y="160"/>
                </a:cubicBezTo>
                <a:cubicBezTo>
                  <a:pt x="89" y="160"/>
                  <a:pt x="89" y="160"/>
                  <a:pt x="89" y="160"/>
                </a:cubicBezTo>
                <a:cubicBezTo>
                  <a:pt x="89" y="160"/>
                  <a:pt x="89" y="160"/>
                  <a:pt x="89" y="160"/>
                </a:cubicBezTo>
                <a:cubicBezTo>
                  <a:pt x="88" y="160"/>
                  <a:pt x="88" y="160"/>
                  <a:pt x="88" y="160"/>
                </a:cubicBezTo>
                <a:cubicBezTo>
                  <a:pt x="88" y="160"/>
                  <a:pt x="88" y="160"/>
                  <a:pt x="88" y="160"/>
                </a:cubicBezTo>
                <a:cubicBezTo>
                  <a:pt x="88" y="160"/>
                  <a:pt x="88" y="160"/>
                  <a:pt x="88" y="160"/>
                </a:cubicBezTo>
                <a:cubicBezTo>
                  <a:pt x="88" y="160"/>
                  <a:pt x="88" y="160"/>
                  <a:pt x="88" y="160"/>
                </a:cubicBezTo>
                <a:cubicBezTo>
                  <a:pt x="88" y="160"/>
                  <a:pt x="88" y="160"/>
                  <a:pt x="88" y="160"/>
                </a:cubicBezTo>
                <a:cubicBezTo>
                  <a:pt x="88" y="160"/>
                  <a:pt x="88" y="160"/>
                  <a:pt x="88" y="160"/>
                </a:cubicBezTo>
                <a:cubicBezTo>
                  <a:pt x="88" y="160"/>
                  <a:pt x="88" y="160"/>
                  <a:pt x="88" y="160"/>
                </a:cubicBezTo>
                <a:cubicBezTo>
                  <a:pt x="88" y="160"/>
                  <a:pt x="88" y="160"/>
                  <a:pt x="88" y="160"/>
                </a:cubicBezTo>
                <a:cubicBezTo>
                  <a:pt x="88" y="160"/>
                  <a:pt x="88" y="160"/>
                  <a:pt x="88" y="160"/>
                </a:cubicBezTo>
                <a:cubicBezTo>
                  <a:pt x="88" y="160"/>
                  <a:pt x="88" y="160"/>
                  <a:pt x="88" y="160"/>
                </a:cubicBezTo>
                <a:cubicBezTo>
                  <a:pt x="88" y="160"/>
                  <a:pt x="88" y="160"/>
                  <a:pt x="88" y="160"/>
                </a:cubicBezTo>
                <a:cubicBezTo>
                  <a:pt x="88" y="160"/>
                  <a:pt x="88" y="160"/>
                  <a:pt x="88" y="160"/>
                </a:cubicBezTo>
                <a:cubicBezTo>
                  <a:pt x="88" y="160"/>
                  <a:pt x="88" y="160"/>
                  <a:pt x="88" y="160"/>
                </a:cubicBezTo>
                <a:cubicBezTo>
                  <a:pt x="88" y="160"/>
                  <a:pt x="88" y="160"/>
                  <a:pt x="88" y="160"/>
                </a:cubicBezTo>
                <a:cubicBezTo>
                  <a:pt x="88" y="160"/>
                  <a:pt x="88" y="160"/>
                  <a:pt x="88" y="160"/>
                </a:cubicBezTo>
                <a:cubicBezTo>
                  <a:pt x="88" y="160"/>
                  <a:pt x="88" y="160"/>
                  <a:pt x="88" y="160"/>
                </a:cubicBezTo>
                <a:cubicBezTo>
                  <a:pt x="88" y="160"/>
                  <a:pt x="88" y="160"/>
                  <a:pt x="88" y="160"/>
                </a:cubicBezTo>
                <a:cubicBezTo>
                  <a:pt x="88" y="160"/>
                  <a:pt x="88" y="160"/>
                  <a:pt x="88" y="160"/>
                </a:cubicBezTo>
                <a:cubicBezTo>
                  <a:pt x="88" y="160"/>
                  <a:pt x="88" y="160"/>
                  <a:pt x="88" y="160"/>
                </a:cubicBezTo>
                <a:cubicBezTo>
                  <a:pt x="88" y="160"/>
                  <a:pt x="88" y="160"/>
                  <a:pt x="88" y="160"/>
                </a:cubicBezTo>
                <a:cubicBezTo>
                  <a:pt x="88" y="160"/>
                  <a:pt x="88" y="160"/>
                  <a:pt x="88" y="160"/>
                </a:cubicBezTo>
                <a:cubicBezTo>
                  <a:pt x="88" y="160"/>
                  <a:pt x="88" y="160"/>
                  <a:pt x="88" y="160"/>
                </a:cubicBezTo>
                <a:cubicBezTo>
                  <a:pt x="88" y="160"/>
                  <a:pt x="88" y="160"/>
                  <a:pt x="88" y="160"/>
                </a:cubicBezTo>
                <a:cubicBezTo>
                  <a:pt x="88" y="160"/>
                  <a:pt x="88" y="160"/>
                  <a:pt x="88" y="160"/>
                </a:cubicBezTo>
                <a:cubicBezTo>
                  <a:pt x="88" y="160"/>
                  <a:pt x="88" y="160"/>
                  <a:pt x="88" y="160"/>
                </a:cubicBezTo>
                <a:cubicBezTo>
                  <a:pt x="88" y="160"/>
                  <a:pt x="88" y="160"/>
                  <a:pt x="88" y="160"/>
                </a:cubicBezTo>
                <a:cubicBezTo>
                  <a:pt x="88" y="160"/>
                  <a:pt x="88" y="160"/>
                  <a:pt x="88" y="160"/>
                </a:cubicBezTo>
                <a:cubicBezTo>
                  <a:pt x="88" y="160"/>
                  <a:pt x="88" y="160"/>
                  <a:pt x="88" y="160"/>
                </a:cubicBezTo>
                <a:cubicBezTo>
                  <a:pt x="88" y="160"/>
                  <a:pt x="88" y="160"/>
                  <a:pt x="88" y="160"/>
                </a:cubicBezTo>
                <a:cubicBezTo>
                  <a:pt x="88" y="160"/>
                  <a:pt x="88" y="160"/>
                  <a:pt x="88" y="160"/>
                </a:cubicBezTo>
                <a:cubicBezTo>
                  <a:pt x="88" y="160"/>
                  <a:pt x="88" y="160"/>
                  <a:pt x="88" y="160"/>
                </a:cubicBezTo>
                <a:cubicBezTo>
                  <a:pt x="88" y="160"/>
                  <a:pt x="88" y="160"/>
                  <a:pt x="88" y="160"/>
                </a:cubicBezTo>
                <a:cubicBezTo>
                  <a:pt x="80" y="162"/>
                  <a:pt x="80" y="162"/>
                  <a:pt x="80" y="162"/>
                </a:cubicBezTo>
                <a:cubicBezTo>
                  <a:pt x="80" y="162"/>
                  <a:pt x="80" y="162"/>
                  <a:pt x="80" y="162"/>
                </a:cubicBezTo>
                <a:cubicBezTo>
                  <a:pt x="80" y="162"/>
                  <a:pt x="80" y="162"/>
                  <a:pt x="80" y="162"/>
                </a:cubicBezTo>
                <a:cubicBezTo>
                  <a:pt x="80" y="162"/>
                  <a:pt x="80" y="162"/>
                  <a:pt x="80" y="162"/>
                </a:cubicBezTo>
                <a:cubicBezTo>
                  <a:pt x="80" y="162"/>
                  <a:pt x="80" y="162"/>
                  <a:pt x="80" y="162"/>
                </a:cubicBezTo>
                <a:cubicBezTo>
                  <a:pt x="80" y="162"/>
                  <a:pt x="80" y="162"/>
                  <a:pt x="80" y="162"/>
                </a:cubicBezTo>
                <a:cubicBezTo>
                  <a:pt x="80" y="162"/>
                  <a:pt x="80" y="162"/>
                  <a:pt x="80" y="162"/>
                </a:cubicBezTo>
                <a:cubicBezTo>
                  <a:pt x="80" y="162"/>
                  <a:pt x="80" y="162"/>
                  <a:pt x="80" y="162"/>
                </a:cubicBezTo>
                <a:cubicBezTo>
                  <a:pt x="80" y="162"/>
                  <a:pt x="80" y="162"/>
                  <a:pt x="80" y="162"/>
                </a:cubicBezTo>
                <a:cubicBezTo>
                  <a:pt x="80" y="162"/>
                  <a:pt x="80" y="162"/>
                  <a:pt x="80" y="162"/>
                </a:cubicBezTo>
                <a:cubicBezTo>
                  <a:pt x="80" y="162"/>
                  <a:pt x="80" y="162"/>
                  <a:pt x="80" y="162"/>
                </a:cubicBezTo>
                <a:cubicBezTo>
                  <a:pt x="80" y="162"/>
                  <a:pt x="80" y="162"/>
                  <a:pt x="80" y="162"/>
                </a:cubicBezTo>
                <a:cubicBezTo>
                  <a:pt x="80" y="162"/>
                  <a:pt x="80" y="162"/>
                  <a:pt x="80" y="162"/>
                </a:cubicBezTo>
                <a:cubicBezTo>
                  <a:pt x="80" y="162"/>
                  <a:pt x="80" y="162"/>
                  <a:pt x="80" y="162"/>
                </a:cubicBezTo>
                <a:cubicBezTo>
                  <a:pt x="80" y="162"/>
                  <a:pt x="80" y="162"/>
                  <a:pt x="80" y="162"/>
                </a:cubicBezTo>
                <a:cubicBezTo>
                  <a:pt x="80" y="162"/>
                  <a:pt x="80" y="162"/>
                  <a:pt x="80" y="162"/>
                </a:cubicBezTo>
                <a:cubicBezTo>
                  <a:pt x="80" y="162"/>
                  <a:pt x="80" y="162"/>
                  <a:pt x="80" y="162"/>
                </a:cubicBezTo>
                <a:cubicBezTo>
                  <a:pt x="80" y="162"/>
                  <a:pt x="80" y="162"/>
                  <a:pt x="80" y="162"/>
                </a:cubicBezTo>
                <a:cubicBezTo>
                  <a:pt x="80" y="162"/>
                  <a:pt x="80" y="162"/>
                  <a:pt x="80" y="162"/>
                </a:cubicBezTo>
                <a:cubicBezTo>
                  <a:pt x="80" y="162"/>
                  <a:pt x="80" y="162"/>
                  <a:pt x="80" y="162"/>
                </a:cubicBezTo>
                <a:cubicBezTo>
                  <a:pt x="80" y="162"/>
                  <a:pt x="80" y="162"/>
                  <a:pt x="80" y="162"/>
                </a:cubicBezTo>
                <a:cubicBezTo>
                  <a:pt x="80" y="162"/>
                  <a:pt x="80" y="162"/>
                  <a:pt x="80" y="162"/>
                </a:cubicBezTo>
                <a:cubicBezTo>
                  <a:pt x="80" y="162"/>
                  <a:pt x="80" y="162"/>
                  <a:pt x="80" y="162"/>
                </a:cubicBezTo>
                <a:cubicBezTo>
                  <a:pt x="80" y="162"/>
                  <a:pt x="80" y="162"/>
                  <a:pt x="80" y="162"/>
                </a:cubicBezTo>
                <a:cubicBezTo>
                  <a:pt x="80" y="162"/>
                  <a:pt x="80" y="162"/>
                  <a:pt x="80" y="162"/>
                </a:cubicBezTo>
                <a:cubicBezTo>
                  <a:pt x="80" y="162"/>
                  <a:pt x="80" y="162"/>
                  <a:pt x="80" y="162"/>
                </a:cubicBezTo>
                <a:cubicBezTo>
                  <a:pt x="80" y="162"/>
                  <a:pt x="80" y="162"/>
                  <a:pt x="80" y="162"/>
                </a:cubicBezTo>
                <a:cubicBezTo>
                  <a:pt x="80" y="162"/>
                  <a:pt x="80" y="162"/>
                  <a:pt x="80" y="162"/>
                </a:cubicBezTo>
                <a:cubicBezTo>
                  <a:pt x="79" y="162"/>
                  <a:pt x="79" y="162"/>
                  <a:pt x="79" y="162"/>
                </a:cubicBezTo>
                <a:cubicBezTo>
                  <a:pt x="79" y="162"/>
                  <a:pt x="79" y="162"/>
                  <a:pt x="79" y="162"/>
                </a:cubicBezTo>
                <a:cubicBezTo>
                  <a:pt x="79" y="162"/>
                  <a:pt x="79" y="162"/>
                  <a:pt x="79" y="162"/>
                </a:cubicBezTo>
                <a:cubicBezTo>
                  <a:pt x="79" y="162"/>
                  <a:pt x="79" y="162"/>
                  <a:pt x="79" y="162"/>
                </a:cubicBezTo>
                <a:cubicBezTo>
                  <a:pt x="79" y="162"/>
                  <a:pt x="79" y="162"/>
                  <a:pt x="79" y="162"/>
                </a:cubicBezTo>
                <a:cubicBezTo>
                  <a:pt x="79" y="162"/>
                  <a:pt x="79" y="162"/>
                  <a:pt x="79" y="162"/>
                </a:cubicBezTo>
                <a:cubicBezTo>
                  <a:pt x="79" y="162"/>
                  <a:pt x="79" y="162"/>
                  <a:pt x="79" y="162"/>
                </a:cubicBezTo>
                <a:cubicBezTo>
                  <a:pt x="79" y="162"/>
                  <a:pt x="79" y="162"/>
                  <a:pt x="79" y="162"/>
                </a:cubicBezTo>
                <a:cubicBezTo>
                  <a:pt x="79" y="162"/>
                  <a:pt x="79" y="162"/>
                  <a:pt x="79" y="162"/>
                </a:cubicBezTo>
                <a:cubicBezTo>
                  <a:pt x="79" y="162"/>
                  <a:pt x="79" y="162"/>
                  <a:pt x="79" y="162"/>
                </a:cubicBezTo>
                <a:cubicBezTo>
                  <a:pt x="79" y="162"/>
                  <a:pt x="79" y="162"/>
                  <a:pt x="79" y="162"/>
                </a:cubicBezTo>
                <a:cubicBezTo>
                  <a:pt x="79" y="162"/>
                  <a:pt x="79" y="162"/>
                  <a:pt x="79" y="162"/>
                </a:cubicBezTo>
                <a:cubicBezTo>
                  <a:pt x="79" y="162"/>
                  <a:pt x="79" y="162"/>
                  <a:pt x="79" y="162"/>
                </a:cubicBezTo>
                <a:cubicBezTo>
                  <a:pt x="79" y="162"/>
                  <a:pt x="79" y="162"/>
                  <a:pt x="79" y="162"/>
                </a:cubicBezTo>
                <a:cubicBezTo>
                  <a:pt x="79" y="162"/>
                  <a:pt x="79" y="162"/>
                  <a:pt x="79" y="162"/>
                </a:cubicBezTo>
                <a:cubicBezTo>
                  <a:pt x="79" y="162"/>
                  <a:pt x="79" y="162"/>
                  <a:pt x="79" y="162"/>
                </a:cubicBezTo>
                <a:cubicBezTo>
                  <a:pt x="79" y="162"/>
                  <a:pt x="79" y="162"/>
                  <a:pt x="79" y="162"/>
                </a:cubicBezTo>
                <a:cubicBezTo>
                  <a:pt x="79" y="162"/>
                  <a:pt x="79" y="162"/>
                  <a:pt x="79" y="162"/>
                </a:cubicBezTo>
                <a:cubicBezTo>
                  <a:pt x="79" y="162"/>
                  <a:pt x="79" y="162"/>
                  <a:pt x="79" y="162"/>
                </a:cubicBezTo>
                <a:cubicBezTo>
                  <a:pt x="79" y="161"/>
                  <a:pt x="79" y="161"/>
                  <a:pt x="79" y="161"/>
                </a:cubicBezTo>
                <a:cubicBezTo>
                  <a:pt x="79" y="161"/>
                  <a:pt x="79" y="161"/>
                  <a:pt x="79" y="161"/>
                </a:cubicBezTo>
                <a:cubicBezTo>
                  <a:pt x="79" y="161"/>
                  <a:pt x="79" y="161"/>
                  <a:pt x="79" y="161"/>
                </a:cubicBezTo>
                <a:cubicBezTo>
                  <a:pt x="79" y="161"/>
                  <a:pt x="79" y="161"/>
                  <a:pt x="79" y="161"/>
                </a:cubicBezTo>
                <a:cubicBezTo>
                  <a:pt x="79" y="161"/>
                  <a:pt x="79" y="161"/>
                  <a:pt x="79" y="161"/>
                </a:cubicBezTo>
                <a:cubicBezTo>
                  <a:pt x="79" y="161"/>
                  <a:pt x="79" y="161"/>
                  <a:pt x="79" y="161"/>
                </a:cubicBezTo>
                <a:cubicBezTo>
                  <a:pt x="79" y="161"/>
                  <a:pt x="79" y="161"/>
                  <a:pt x="79" y="161"/>
                </a:cubicBezTo>
                <a:cubicBezTo>
                  <a:pt x="79" y="161"/>
                  <a:pt x="79" y="161"/>
                  <a:pt x="79" y="161"/>
                </a:cubicBezTo>
                <a:cubicBezTo>
                  <a:pt x="79" y="161"/>
                  <a:pt x="79" y="161"/>
                  <a:pt x="79" y="161"/>
                </a:cubicBezTo>
                <a:cubicBezTo>
                  <a:pt x="79" y="161"/>
                  <a:pt x="79" y="161"/>
                  <a:pt x="79" y="161"/>
                </a:cubicBezTo>
                <a:cubicBezTo>
                  <a:pt x="79" y="161"/>
                  <a:pt x="79" y="161"/>
                  <a:pt x="79" y="161"/>
                </a:cubicBezTo>
                <a:cubicBezTo>
                  <a:pt x="79" y="161"/>
                  <a:pt x="79" y="161"/>
                  <a:pt x="79" y="161"/>
                </a:cubicBezTo>
                <a:cubicBezTo>
                  <a:pt x="79" y="161"/>
                  <a:pt x="79" y="161"/>
                  <a:pt x="79" y="161"/>
                </a:cubicBezTo>
                <a:cubicBezTo>
                  <a:pt x="79" y="161"/>
                  <a:pt x="79" y="161"/>
                  <a:pt x="79" y="161"/>
                </a:cubicBezTo>
                <a:cubicBezTo>
                  <a:pt x="79" y="161"/>
                  <a:pt x="79" y="161"/>
                  <a:pt x="79" y="161"/>
                </a:cubicBezTo>
                <a:cubicBezTo>
                  <a:pt x="79" y="161"/>
                  <a:pt x="79" y="161"/>
                  <a:pt x="79" y="161"/>
                </a:cubicBezTo>
                <a:cubicBezTo>
                  <a:pt x="79" y="161"/>
                  <a:pt x="79" y="161"/>
                  <a:pt x="79" y="161"/>
                </a:cubicBezTo>
                <a:cubicBezTo>
                  <a:pt x="78" y="161"/>
                  <a:pt x="78" y="161"/>
                  <a:pt x="78" y="161"/>
                </a:cubicBezTo>
                <a:cubicBezTo>
                  <a:pt x="78" y="161"/>
                  <a:pt x="78" y="161"/>
                  <a:pt x="78" y="161"/>
                </a:cubicBezTo>
                <a:cubicBezTo>
                  <a:pt x="78" y="161"/>
                  <a:pt x="78" y="161"/>
                  <a:pt x="78" y="161"/>
                </a:cubicBezTo>
                <a:cubicBezTo>
                  <a:pt x="78" y="161"/>
                  <a:pt x="78" y="161"/>
                  <a:pt x="78" y="161"/>
                </a:cubicBezTo>
                <a:cubicBezTo>
                  <a:pt x="78" y="161"/>
                  <a:pt x="78" y="161"/>
                  <a:pt x="78" y="161"/>
                </a:cubicBezTo>
                <a:cubicBezTo>
                  <a:pt x="78" y="161"/>
                  <a:pt x="78" y="161"/>
                  <a:pt x="78" y="161"/>
                </a:cubicBezTo>
                <a:cubicBezTo>
                  <a:pt x="78" y="162"/>
                  <a:pt x="78" y="162"/>
                  <a:pt x="78" y="162"/>
                </a:cubicBezTo>
                <a:cubicBezTo>
                  <a:pt x="78" y="162"/>
                  <a:pt x="78" y="162"/>
                  <a:pt x="78" y="162"/>
                </a:cubicBezTo>
                <a:cubicBezTo>
                  <a:pt x="78" y="163"/>
                  <a:pt x="78" y="163"/>
                  <a:pt x="78" y="163"/>
                </a:cubicBezTo>
                <a:cubicBezTo>
                  <a:pt x="78" y="163"/>
                  <a:pt x="78" y="163"/>
                  <a:pt x="78" y="163"/>
                </a:cubicBezTo>
                <a:cubicBezTo>
                  <a:pt x="78" y="163"/>
                  <a:pt x="78" y="163"/>
                  <a:pt x="78" y="163"/>
                </a:cubicBezTo>
                <a:cubicBezTo>
                  <a:pt x="79" y="163"/>
                  <a:pt x="79" y="163"/>
                  <a:pt x="79" y="163"/>
                </a:cubicBezTo>
                <a:cubicBezTo>
                  <a:pt x="79" y="164"/>
                  <a:pt x="79" y="164"/>
                  <a:pt x="79" y="164"/>
                </a:cubicBezTo>
                <a:cubicBezTo>
                  <a:pt x="80" y="164"/>
                  <a:pt x="80" y="164"/>
                  <a:pt x="80" y="164"/>
                </a:cubicBezTo>
                <a:cubicBezTo>
                  <a:pt x="80" y="175"/>
                  <a:pt x="80" y="175"/>
                  <a:pt x="80" y="175"/>
                </a:cubicBezTo>
                <a:cubicBezTo>
                  <a:pt x="76" y="173"/>
                  <a:pt x="76" y="173"/>
                  <a:pt x="76" y="173"/>
                </a:cubicBezTo>
                <a:cubicBezTo>
                  <a:pt x="76" y="149"/>
                  <a:pt x="76" y="149"/>
                  <a:pt x="76" y="149"/>
                </a:cubicBezTo>
                <a:cubicBezTo>
                  <a:pt x="76" y="149"/>
                  <a:pt x="76" y="149"/>
                  <a:pt x="76" y="149"/>
                </a:cubicBezTo>
                <a:cubicBezTo>
                  <a:pt x="76" y="149"/>
                  <a:pt x="76" y="149"/>
                  <a:pt x="76" y="149"/>
                </a:cubicBezTo>
                <a:cubicBezTo>
                  <a:pt x="76" y="149"/>
                  <a:pt x="76" y="149"/>
                  <a:pt x="76" y="149"/>
                </a:cubicBezTo>
                <a:cubicBezTo>
                  <a:pt x="76" y="149"/>
                  <a:pt x="76" y="149"/>
                  <a:pt x="76" y="149"/>
                </a:cubicBezTo>
                <a:cubicBezTo>
                  <a:pt x="76" y="149"/>
                  <a:pt x="76" y="149"/>
                  <a:pt x="76" y="149"/>
                </a:cubicBezTo>
                <a:cubicBezTo>
                  <a:pt x="76" y="149"/>
                  <a:pt x="76" y="149"/>
                  <a:pt x="76" y="149"/>
                </a:cubicBezTo>
                <a:cubicBezTo>
                  <a:pt x="76" y="149"/>
                  <a:pt x="76" y="149"/>
                  <a:pt x="76" y="149"/>
                </a:cubicBezTo>
                <a:cubicBezTo>
                  <a:pt x="76" y="149"/>
                  <a:pt x="76" y="149"/>
                  <a:pt x="76" y="149"/>
                </a:cubicBezTo>
                <a:cubicBezTo>
                  <a:pt x="76" y="149"/>
                  <a:pt x="76" y="149"/>
                  <a:pt x="76" y="149"/>
                </a:cubicBezTo>
                <a:cubicBezTo>
                  <a:pt x="76" y="149"/>
                  <a:pt x="76" y="149"/>
                  <a:pt x="76" y="149"/>
                </a:cubicBezTo>
                <a:cubicBezTo>
                  <a:pt x="76" y="149"/>
                  <a:pt x="76" y="149"/>
                  <a:pt x="76" y="149"/>
                </a:cubicBezTo>
                <a:cubicBezTo>
                  <a:pt x="76" y="149"/>
                  <a:pt x="76" y="149"/>
                  <a:pt x="76" y="149"/>
                </a:cubicBezTo>
                <a:cubicBezTo>
                  <a:pt x="76" y="148"/>
                  <a:pt x="76" y="148"/>
                  <a:pt x="76" y="148"/>
                </a:cubicBezTo>
                <a:cubicBezTo>
                  <a:pt x="76" y="148"/>
                  <a:pt x="76" y="148"/>
                  <a:pt x="76" y="148"/>
                </a:cubicBezTo>
                <a:cubicBezTo>
                  <a:pt x="76" y="148"/>
                  <a:pt x="76" y="148"/>
                  <a:pt x="76" y="148"/>
                </a:cubicBezTo>
                <a:cubicBezTo>
                  <a:pt x="76" y="148"/>
                  <a:pt x="76" y="148"/>
                  <a:pt x="76" y="148"/>
                </a:cubicBezTo>
                <a:cubicBezTo>
                  <a:pt x="76" y="148"/>
                  <a:pt x="76" y="148"/>
                  <a:pt x="76" y="148"/>
                </a:cubicBezTo>
                <a:cubicBezTo>
                  <a:pt x="76" y="148"/>
                  <a:pt x="76" y="148"/>
                  <a:pt x="76" y="148"/>
                </a:cubicBezTo>
                <a:cubicBezTo>
                  <a:pt x="76" y="148"/>
                  <a:pt x="76" y="148"/>
                  <a:pt x="76" y="148"/>
                </a:cubicBezTo>
                <a:cubicBezTo>
                  <a:pt x="75" y="148"/>
                  <a:pt x="75" y="148"/>
                  <a:pt x="75" y="148"/>
                </a:cubicBezTo>
                <a:cubicBezTo>
                  <a:pt x="75" y="148"/>
                  <a:pt x="75" y="148"/>
                  <a:pt x="75" y="148"/>
                </a:cubicBezTo>
                <a:cubicBezTo>
                  <a:pt x="75" y="148"/>
                  <a:pt x="75" y="148"/>
                  <a:pt x="75" y="148"/>
                </a:cubicBezTo>
                <a:cubicBezTo>
                  <a:pt x="75" y="148"/>
                  <a:pt x="75" y="148"/>
                  <a:pt x="75" y="148"/>
                </a:cubicBezTo>
                <a:cubicBezTo>
                  <a:pt x="75" y="148"/>
                  <a:pt x="75" y="148"/>
                  <a:pt x="75" y="148"/>
                </a:cubicBezTo>
                <a:cubicBezTo>
                  <a:pt x="70" y="148"/>
                  <a:pt x="70" y="148"/>
                  <a:pt x="70" y="148"/>
                </a:cubicBezTo>
                <a:cubicBezTo>
                  <a:pt x="69" y="148"/>
                  <a:pt x="69" y="148"/>
                  <a:pt x="69" y="148"/>
                </a:cubicBezTo>
                <a:cubicBezTo>
                  <a:pt x="69" y="148"/>
                  <a:pt x="69" y="148"/>
                  <a:pt x="69" y="148"/>
                </a:cubicBezTo>
                <a:cubicBezTo>
                  <a:pt x="68" y="148"/>
                  <a:pt x="68" y="148"/>
                  <a:pt x="68" y="148"/>
                </a:cubicBezTo>
                <a:cubicBezTo>
                  <a:pt x="68" y="148"/>
                  <a:pt x="68" y="148"/>
                  <a:pt x="68" y="148"/>
                </a:cubicBezTo>
                <a:cubicBezTo>
                  <a:pt x="67" y="148"/>
                  <a:pt x="67" y="148"/>
                  <a:pt x="67" y="148"/>
                </a:cubicBezTo>
                <a:cubicBezTo>
                  <a:pt x="67" y="148"/>
                  <a:pt x="67" y="148"/>
                  <a:pt x="67" y="148"/>
                </a:cubicBezTo>
                <a:cubicBezTo>
                  <a:pt x="66" y="148"/>
                  <a:pt x="66" y="148"/>
                  <a:pt x="66" y="148"/>
                </a:cubicBezTo>
                <a:cubicBezTo>
                  <a:pt x="66" y="148"/>
                  <a:pt x="66" y="148"/>
                  <a:pt x="66" y="148"/>
                </a:cubicBezTo>
                <a:cubicBezTo>
                  <a:pt x="66" y="148"/>
                  <a:pt x="66" y="148"/>
                  <a:pt x="66" y="148"/>
                </a:cubicBezTo>
                <a:cubicBezTo>
                  <a:pt x="65" y="148"/>
                  <a:pt x="65" y="148"/>
                  <a:pt x="65" y="148"/>
                </a:cubicBezTo>
                <a:cubicBezTo>
                  <a:pt x="65" y="148"/>
                  <a:pt x="65" y="148"/>
                  <a:pt x="65" y="148"/>
                </a:cubicBezTo>
                <a:cubicBezTo>
                  <a:pt x="65" y="148"/>
                  <a:pt x="65" y="148"/>
                  <a:pt x="65" y="148"/>
                </a:cubicBezTo>
                <a:cubicBezTo>
                  <a:pt x="65" y="148"/>
                  <a:pt x="65" y="148"/>
                  <a:pt x="65" y="148"/>
                </a:cubicBezTo>
                <a:cubicBezTo>
                  <a:pt x="65" y="148"/>
                  <a:pt x="65" y="148"/>
                  <a:pt x="65" y="148"/>
                </a:cubicBezTo>
                <a:cubicBezTo>
                  <a:pt x="64" y="148"/>
                  <a:pt x="64" y="148"/>
                  <a:pt x="64" y="148"/>
                </a:cubicBezTo>
                <a:cubicBezTo>
                  <a:pt x="64" y="148"/>
                  <a:pt x="64" y="148"/>
                  <a:pt x="64" y="148"/>
                </a:cubicBezTo>
                <a:cubicBezTo>
                  <a:pt x="64" y="148"/>
                  <a:pt x="64" y="148"/>
                  <a:pt x="64" y="148"/>
                </a:cubicBezTo>
                <a:cubicBezTo>
                  <a:pt x="64" y="148"/>
                  <a:pt x="64" y="148"/>
                  <a:pt x="64" y="148"/>
                </a:cubicBezTo>
                <a:cubicBezTo>
                  <a:pt x="64" y="148"/>
                  <a:pt x="64" y="148"/>
                  <a:pt x="64" y="148"/>
                </a:cubicBezTo>
                <a:cubicBezTo>
                  <a:pt x="62" y="149"/>
                  <a:pt x="62" y="149"/>
                  <a:pt x="62" y="149"/>
                </a:cubicBezTo>
                <a:cubicBezTo>
                  <a:pt x="62" y="160"/>
                  <a:pt x="62" y="160"/>
                  <a:pt x="62" y="160"/>
                </a:cubicBezTo>
                <a:cubicBezTo>
                  <a:pt x="41" y="160"/>
                  <a:pt x="41" y="160"/>
                  <a:pt x="41" y="160"/>
                </a:cubicBezTo>
                <a:cubicBezTo>
                  <a:pt x="16" y="160"/>
                  <a:pt x="16" y="160"/>
                  <a:pt x="16" y="160"/>
                </a:cubicBezTo>
                <a:cubicBezTo>
                  <a:pt x="16" y="164"/>
                  <a:pt x="16" y="164"/>
                  <a:pt x="16" y="164"/>
                </a:cubicBezTo>
                <a:cubicBezTo>
                  <a:pt x="16" y="164"/>
                  <a:pt x="16" y="164"/>
                  <a:pt x="16" y="164"/>
                </a:cubicBezTo>
                <a:cubicBezTo>
                  <a:pt x="17" y="164"/>
                  <a:pt x="17" y="164"/>
                  <a:pt x="17" y="164"/>
                </a:cubicBezTo>
                <a:cubicBezTo>
                  <a:pt x="17" y="164"/>
                  <a:pt x="17" y="164"/>
                  <a:pt x="17" y="164"/>
                </a:cubicBezTo>
                <a:cubicBezTo>
                  <a:pt x="17" y="166"/>
                  <a:pt x="17" y="166"/>
                  <a:pt x="17" y="166"/>
                </a:cubicBezTo>
                <a:cubicBezTo>
                  <a:pt x="18" y="166"/>
                  <a:pt x="18" y="166"/>
                  <a:pt x="18" y="166"/>
                </a:cubicBezTo>
                <a:cubicBezTo>
                  <a:pt x="19" y="166"/>
                  <a:pt x="19" y="166"/>
                  <a:pt x="19" y="166"/>
                </a:cubicBezTo>
                <a:cubicBezTo>
                  <a:pt x="19" y="166"/>
                  <a:pt x="19" y="166"/>
                  <a:pt x="19" y="166"/>
                </a:cubicBezTo>
                <a:cubicBezTo>
                  <a:pt x="19" y="166"/>
                  <a:pt x="19" y="166"/>
                  <a:pt x="19" y="166"/>
                </a:cubicBezTo>
                <a:cubicBezTo>
                  <a:pt x="18" y="166"/>
                  <a:pt x="18" y="166"/>
                  <a:pt x="18" y="166"/>
                </a:cubicBezTo>
                <a:cubicBezTo>
                  <a:pt x="18" y="166"/>
                  <a:pt x="18" y="166"/>
                  <a:pt x="18" y="166"/>
                </a:cubicBezTo>
                <a:cubicBezTo>
                  <a:pt x="18" y="166"/>
                  <a:pt x="18" y="166"/>
                  <a:pt x="18" y="166"/>
                </a:cubicBezTo>
                <a:cubicBezTo>
                  <a:pt x="18" y="167"/>
                  <a:pt x="18" y="167"/>
                  <a:pt x="18" y="167"/>
                </a:cubicBezTo>
                <a:cubicBezTo>
                  <a:pt x="18" y="167"/>
                  <a:pt x="18" y="167"/>
                  <a:pt x="18" y="167"/>
                </a:cubicBezTo>
                <a:cubicBezTo>
                  <a:pt x="18" y="167"/>
                  <a:pt x="18" y="167"/>
                  <a:pt x="18" y="167"/>
                </a:cubicBezTo>
                <a:cubicBezTo>
                  <a:pt x="18" y="167"/>
                  <a:pt x="18" y="167"/>
                  <a:pt x="18" y="167"/>
                </a:cubicBezTo>
                <a:cubicBezTo>
                  <a:pt x="18" y="167"/>
                  <a:pt x="18" y="167"/>
                  <a:pt x="18" y="167"/>
                </a:cubicBezTo>
                <a:cubicBezTo>
                  <a:pt x="1" y="175"/>
                  <a:pt x="1" y="175"/>
                  <a:pt x="1" y="175"/>
                </a:cubicBezTo>
                <a:cubicBezTo>
                  <a:pt x="0" y="178"/>
                  <a:pt x="0" y="178"/>
                  <a:pt x="0" y="178"/>
                </a:cubicBezTo>
                <a:cubicBezTo>
                  <a:pt x="3" y="179"/>
                  <a:pt x="3" y="179"/>
                  <a:pt x="3" y="179"/>
                </a:cubicBezTo>
                <a:cubicBezTo>
                  <a:pt x="3" y="181"/>
                  <a:pt x="3" y="181"/>
                  <a:pt x="3" y="181"/>
                </a:cubicBezTo>
                <a:cubicBezTo>
                  <a:pt x="5" y="181"/>
                  <a:pt x="5" y="181"/>
                  <a:pt x="5" y="181"/>
                </a:cubicBezTo>
                <a:cubicBezTo>
                  <a:pt x="5" y="183"/>
                  <a:pt x="5" y="183"/>
                  <a:pt x="5" y="183"/>
                </a:cubicBezTo>
                <a:cubicBezTo>
                  <a:pt x="8" y="184"/>
                  <a:pt x="8" y="184"/>
                  <a:pt x="8" y="184"/>
                </a:cubicBezTo>
                <a:cubicBezTo>
                  <a:pt x="10" y="184"/>
                  <a:pt x="10" y="184"/>
                  <a:pt x="10" y="184"/>
                </a:cubicBezTo>
                <a:cubicBezTo>
                  <a:pt x="18" y="184"/>
                  <a:pt x="18" y="184"/>
                  <a:pt x="18" y="184"/>
                </a:cubicBezTo>
                <a:cubicBezTo>
                  <a:pt x="18" y="189"/>
                  <a:pt x="18" y="189"/>
                  <a:pt x="18" y="189"/>
                </a:cubicBezTo>
                <a:cubicBezTo>
                  <a:pt x="0" y="189"/>
                  <a:pt x="0" y="189"/>
                  <a:pt x="0" y="189"/>
                </a:cubicBezTo>
                <a:cubicBezTo>
                  <a:pt x="0" y="228"/>
                  <a:pt x="0" y="228"/>
                  <a:pt x="0" y="228"/>
                </a:cubicBezTo>
                <a:cubicBezTo>
                  <a:pt x="895" y="228"/>
                  <a:pt x="895" y="228"/>
                  <a:pt x="895" y="228"/>
                </a:cubicBezTo>
                <a:cubicBezTo>
                  <a:pt x="895" y="189"/>
                  <a:pt x="895" y="189"/>
                  <a:pt x="895" y="189"/>
                </a:cubicBezTo>
                <a:lnTo>
                  <a:pt x="868" y="189"/>
                </a:lnTo>
                <a:close/>
                <a:moveTo>
                  <a:pt x="29" y="189"/>
                </a:moveTo>
                <a:cubicBezTo>
                  <a:pt x="29" y="184"/>
                  <a:pt x="29" y="184"/>
                  <a:pt x="29" y="184"/>
                </a:cubicBezTo>
                <a:cubicBezTo>
                  <a:pt x="34" y="184"/>
                  <a:pt x="34" y="184"/>
                  <a:pt x="34" y="184"/>
                </a:cubicBezTo>
                <a:cubicBezTo>
                  <a:pt x="40" y="184"/>
                  <a:pt x="40" y="184"/>
                  <a:pt x="40" y="184"/>
                </a:cubicBezTo>
                <a:cubicBezTo>
                  <a:pt x="45" y="184"/>
                  <a:pt x="45" y="184"/>
                  <a:pt x="45" y="184"/>
                </a:cubicBezTo>
                <a:cubicBezTo>
                  <a:pt x="51" y="184"/>
                  <a:pt x="51" y="184"/>
                  <a:pt x="51" y="184"/>
                </a:cubicBezTo>
                <a:cubicBezTo>
                  <a:pt x="51" y="189"/>
                  <a:pt x="51" y="189"/>
                  <a:pt x="51" y="189"/>
                </a:cubicBezTo>
                <a:lnTo>
                  <a:pt x="29" y="189"/>
                </a:lnTo>
                <a:close/>
                <a:moveTo>
                  <a:pt x="84" y="169"/>
                </a:moveTo>
                <a:cubicBezTo>
                  <a:pt x="84" y="169"/>
                  <a:pt x="84" y="169"/>
                  <a:pt x="84" y="169"/>
                </a:cubicBezTo>
                <a:cubicBezTo>
                  <a:pt x="84" y="169"/>
                  <a:pt x="84" y="169"/>
                  <a:pt x="84" y="169"/>
                </a:cubicBezTo>
                <a:cubicBezTo>
                  <a:pt x="84" y="169"/>
                  <a:pt x="84" y="169"/>
                  <a:pt x="84" y="169"/>
                </a:cubicBezTo>
                <a:cubicBezTo>
                  <a:pt x="84" y="169"/>
                  <a:pt x="84" y="169"/>
                  <a:pt x="84" y="169"/>
                </a:cubicBezTo>
                <a:cubicBezTo>
                  <a:pt x="84" y="171"/>
                  <a:pt x="84" y="171"/>
                  <a:pt x="84" y="171"/>
                </a:cubicBezTo>
                <a:cubicBezTo>
                  <a:pt x="84" y="171"/>
                  <a:pt x="84" y="171"/>
                  <a:pt x="84" y="171"/>
                </a:cubicBezTo>
                <a:cubicBezTo>
                  <a:pt x="84" y="169"/>
                  <a:pt x="84" y="169"/>
                  <a:pt x="84" y="169"/>
                </a:cubicBezTo>
                <a:cubicBezTo>
                  <a:pt x="84" y="169"/>
                  <a:pt x="84" y="169"/>
                  <a:pt x="84" y="169"/>
                </a:cubicBezTo>
                <a:cubicBezTo>
                  <a:pt x="84" y="167"/>
                  <a:pt x="84" y="167"/>
                  <a:pt x="84" y="167"/>
                </a:cubicBezTo>
                <a:cubicBezTo>
                  <a:pt x="84" y="167"/>
                  <a:pt x="84" y="167"/>
                  <a:pt x="84" y="167"/>
                </a:cubicBezTo>
                <a:cubicBezTo>
                  <a:pt x="84" y="167"/>
                  <a:pt x="84" y="167"/>
                  <a:pt x="84" y="167"/>
                </a:cubicBezTo>
                <a:cubicBezTo>
                  <a:pt x="84" y="167"/>
                  <a:pt x="84" y="167"/>
                  <a:pt x="84" y="167"/>
                </a:cubicBezTo>
                <a:cubicBezTo>
                  <a:pt x="84" y="167"/>
                  <a:pt x="84" y="167"/>
                  <a:pt x="84" y="167"/>
                </a:cubicBezTo>
                <a:cubicBezTo>
                  <a:pt x="84" y="167"/>
                  <a:pt x="84" y="167"/>
                  <a:pt x="84" y="167"/>
                </a:cubicBezTo>
                <a:cubicBezTo>
                  <a:pt x="84" y="167"/>
                  <a:pt x="84" y="167"/>
                  <a:pt x="84" y="167"/>
                </a:cubicBezTo>
                <a:cubicBezTo>
                  <a:pt x="84" y="167"/>
                  <a:pt x="84" y="167"/>
                  <a:pt x="84" y="167"/>
                </a:cubicBezTo>
                <a:cubicBezTo>
                  <a:pt x="84" y="166"/>
                  <a:pt x="84" y="166"/>
                  <a:pt x="84" y="166"/>
                </a:cubicBezTo>
                <a:cubicBezTo>
                  <a:pt x="84" y="166"/>
                  <a:pt x="84" y="166"/>
                  <a:pt x="84" y="166"/>
                </a:cubicBezTo>
                <a:cubicBezTo>
                  <a:pt x="84" y="166"/>
                  <a:pt x="84" y="166"/>
                  <a:pt x="84" y="166"/>
                </a:cubicBezTo>
                <a:cubicBezTo>
                  <a:pt x="84" y="166"/>
                  <a:pt x="84" y="166"/>
                  <a:pt x="84" y="166"/>
                </a:cubicBezTo>
                <a:cubicBezTo>
                  <a:pt x="84" y="166"/>
                  <a:pt x="84" y="166"/>
                  <a:pt x="84" y="166"/>
                </a:cubicBezTo>
                <a:cubicBezTo>
                  <a:pt x="84" y="166"/>
                  <a:pt x="84" y="166"/>
                  <a:pt x="84" y="166"/>
                </a:cubicBezTo>
                <a:cubicBezTo>
                  <a:pt x="84" y="166"/>
                  <a:pt x="84" y="166"/>
                  <a:pt x="84" y="166"/>
                </a:cubicBezTo>
                <a:cubicBezTo>
                  <a:pt x="84" y="166"/>
                  <a:pt x="84" y="166"/>
                  <a:pt x="84" y="166"/>
                </a:cubicBezTo>
                <a:cubicBezTo>
                  <a:pt x="84" y="166"/>
                  <a:pt x="84" y="166"/>
                  <a:pt x="84" y="166"/>
                </a:cubicBezTo>
                <a:cubicBezTo>
                  <a:pt x="84" y="166"/>
                  <a:pt x="84" y="166"/>
                  <a:pt x="84" y="166"/>
                </a:cubicBezTo>
                <a:cubicBezTo>
                  <a:pt x="84" y="166"/>
                  <a:pt x="84" y="166"/>
                  <a:pt x="84" y="166"/>
                </a:cubicBezTo>
                <a:cubicBezTo>
                  <a:pt x="84" y="167"/>
                  <a:pt x="84" y="167"/>
                  <a:pt x="84" y="167"/>
                </a:cubicBezTo>
                <a:cubicBezTo>
                  <a:pt x="84" y="167"/>
                  <a:pt x="84" y="167"/>
                  <a:pt x="84" y="167"/>
                </a:cubicBezTo>
                <a:cubicBezTo>
                  <a:pt x="84" y="167"/>
                  <a:pt x="84" y="167"/>
                  <a:pt x="84" y="167"/>
                </a:cubicBezTo>
                <a:cubicBezTo>
                  <a:pt x="84" y="167"/>
                  <a:pt x="84" y="167"/>
                  <a:pt x="84" y="167"/>
                </a:cubicBezTo>
                <a:cubicBezTo>
                  <a:pt x="84" y="167"/>
                  <a:pt x="84" y="167"/>
                  <a:pt x="84" y="167"/>
                </a:cubicBezTo>
                <a:cubicBezTo>
                  <a:pt x="84" y="167"/>
                  <a:pt x="84" y="167"/>
                  <a:pt x="84" y="167"/>
                </a:cubicBezTo>
                <a:lnTo>
                  <a:pt x="84" y="169"/>
                </a:lnTo>
                <a:close/>
                <a:moveTo>
                  <a:pt x="94" y="171"/>
                </a:moveTo>
                <a:cubicBezTo>
                  <a:pt x="85" y="171"/>
                  <a:pt x="85" y="171"/>
                  <a:pt x="85" y="171"/>
                </a:cubicBezTo>
                <a:cubicBezTo>
                  <a:pt x="85" y="169"/>
                  <a:pt x="85" y="169"/>
                  <a:pt x="85" y="169"/>
                </a:cubicBezTo>
                <a:cubicBezTo>
                  <a:pt x="85" y="169"/>
                  <a:pt x="85" y="169"/>
                  <a:pt x="85" y="169"/>
                </a:cubicBezTo>
                <a:cubicBezTo>
                  <a:pt x="85" y="167"/>
                  <a:pt x="85" y="167"/>
                  <a:pt x="85" y="167"/>
                </a:cubicBezTo>
                <a:cubicBezTo>
                  <a:pt x="85" y="167"/>
                  <a:pt x="85" y="167"/>
                  <a:pt x="85" y="167"/>
                </a:cubicBezTo>
                <a:cubicBezTo>
                  <a:pt x="85" y="167"/>
                  <a:pt x="85" y="167"/>
                  <a:pt x="85" y="167"/>
                </a:cubicBezTo>
                <a:cubicBezTo>
                  <a:pt x="85" y="167"/>
                  <a:pt x="85" y="167"/>
                  <a:pt x="85" y="167"/>
                </a:cubicBezTo>
                <a:cubicBezTo>
                  <a:pt x="85" y="167"/>
                  <a:pt x="85" y="167"/>
                  <a:pt x="85" y="167"/>
                </a:cubicBezTo>
                <a:cubicBezTo>
                  <a:pt x="85" y="167"/>
                  <a:pt x="85" y="167"/>
                  <a:pt x="85" y="167"/>
                </a:cubicBezTo>
                <a:cubicBezTo>
                  <a:pt x="85" y="167"/>
                  <a:pt x="85" y="167"/>
                  <a:pt x="85" y="167"/>
                </a:cubicBezTo>
                <a:cubicBezTo>
                  <a:pt x="85" y="167"/>
                  <a:pt x="85" y="167"/>
                  <a:pt x="85" y="167"/>
                </a:cubicBezTo>
                <a:cubicBezTo>
                  <a:pt x="85" y="166"/>
                  <a:pt x="85" y="166"/>
                  <a:pt x="85" y="166"/>
                </a:cubicBezTo>
                <a:cubicBezTo>
                  <a:pt x="85" y="166"/>
                  <a:pt x="85" y="166"/>
                  <a:pt x="85" y="166"/>
                </a:cubicBezTo>
                <a:cubicBezTo>
                  <a:pt x="85" y="166"/>
                  <a:pt x="85" y="166"/>
                  <a:pt x="85" y="166"/>
                </a:cubicBezTo>
                <a:cubicBezTo>
                  <a:pt x="85" y="166"/>
                  <a:pt x="85" y="166"/>
                  <a:pt x="85" y="166"/>
                </a:cubicBezTo>
                <a:cubicBezTo>
                  <a:pt x="85" y="166"/>
                  <a:pt x="85" y="166"/>
                  <a:pt x="85" y="166"/>
                </a:cubicBezTo>
                <a:cubicBezTo>
                  <a:pt x="85" y="166"/>
                  <a:pt x="85" y="166"/>
                  <a:pt x="85" y="166"/>
                </a:cubicBezTo>
                <a:cubicBezTo>
                  <a:pt x="85" y="166"/>
                  <a:pt x="85" y="166"/>
                  <a:pt x="85" y="166"/>
                </a:cubicBezTo>
                <a:cubicBezTo>
                  <a:pt x="85" y="166"/>
                  <a:pt x="85" y="166"/>
                  <a:pt x="85" y="166"/>
                </a:cubicBezTo>
                <a:cubicBezTo>
                  <a:pt x="85" y="166"/>
                  <a:pt x="85" y="166"/>
                  <a:pt x="85" y="166"/>
                </a:cubicBezTo>
                <a:cubicBezTo>
                  <a:pt x="85" y="166"/>
                  <a:pt x="85" y="166"/>
                  <a:pt x="85" y="166"/>
                </a:cubicBezTo>
                <a:cubicBezTo>
                  <a:pt x="85" y="165"/>
                  <a:pt x="85" y="165"/>
                  <a:pt x="85" y="165"/>
                </a:cubicBezTo>
                <a:cubicBezTo>
                  <a:pt x="85" y="165"/>
                  <a:pt x="85" y="165"/>
                  <a:pt x="85" y="165"/>
                </a:cubicBezTo>
                <a:cubicBezTo>
                  <a:pt x="85" y="165"/>
                  <a:pt x="85" y="165"/>
                  <a:pt x="85" y="165"/>
                </a:cubicBezTo>
                <a:cubicBezTo>
                  <a:pt x="85" y="165"/>
                  <a:pt x="85" y="165"/>
                  <a:pt x="85" y="165"/>
                </a:cubicBezTo>
                <a:cubicBezTo>
                  <a:pt x="85" y="165"/>
                  <a:pt x="85" y="165"/>
                  <a:pt x="85" y="165"/>
                </a:cubicBezTo>
                <a:cubicBezTo>
                  <a:pt x="85" y="165"/>
                  <a:pt x="85" y="165"/>
                  <a:pt x="85" y="165"/>
                </a:cubicBezTo>
                <a:cubicBezTo>
                  <a:pt x="85" y="165"/>
                  <a:pt x="85" y="165"/>
                  <a:pt x="85" y="165"/>
                </a:cubicBezTo>
                <a:cubicBezTo>
                  <a:pt x="85" y="165"/>
                  <a:pt x="85" y="165"/>
                  <a:pt x="85" y="165"/>
                </a:cubicBezTo>
                <a:cubicBezTo>
                  <a:pt x="86" y="165"/>
                  <a:pt x="86" y="165"/>
                  <a:pt x="86" y="165"/>
                </a:cubicBezTo>
                <a:cubicBezTo>
                  <a:pt x="86" y="165"/>
                  <a:pt x="86" y="165"/>
                  <a:pt x="86" y="165"/>
                </a:cubicBezTo>
                <a:cubicBezTo>
                  <a:pt x="86" y="165"/>
                  <a:pt x="86" y="165"/>
                  <a:pt x="86" y="165"/>
                </a:cubicBezTo>
                <a:cubicBezTo>
                  <a:pt x="87" y="165"/>
                  <a:pt x="87" y="165"/>
                  <a:pt x="87" y="165"/>
                </a:cubicBezTo>
                <a:cubicBezTo>
                  <a:pt x="87" y="165"/>
                  <a:pt x="87" y="165"/>
                  <a:pt x="87" y="165"/>
                </a:cubicBezTo>
                <a:cubicBezTo>
                  <a:pt x="87" y="165"/>
                  <a:pt x="87" y="165"/>
                  <a:pt x="87" y="165"/>
                </a:cubicBezTo>
                <a:cubicBezTo>
                  <a:pt x="87" y="165"/>
                  <a:pt x="87" y="165"/>
                  <a:pt x="87" y="165"/>
                </a:cubicBezTo>
                <a:cubicBezTo>
                  <a:pt x="87" y="165"/>
                  <a:pt x="87" y="165"/>
                  <a:pt x="87" y="165"/>
                </a:cubicBezTo>
                <a:cubicBezTo>
                  <a:pt x="87" y="165"/>
                  <a:pt x="87" y="165"/>
                  <a:pt x="87" y="165"/>
                </a:cubicBezTo>
                <a:cubicBezTo>
                  <a:pt x="87" y="166"/>
                  <a:pt x="87" y="166"/>
                  <a:pt x="87" y="166"/>
                </a:cubicBezTo>
                <a:cubicBezTo>
                  <a:pt x="87" y="166"/>
                  <a:pt x="87" y="166"/>
                  <a:pt x="87" y="166"/>
                </a:cubicBezTo>
                <a:cubicBezTo>
                  <a:pt x="87" y="166"/>
                  <a:pt x="87" y="166"/>
                  <a:pt x="87" y="166"/>
                </a:cubicBezTo>
                <a:cubicBezTo>
                  <a:pt x="87" y="166"/>
                  <a:pt x="87" y="166"/>
                  <a:pt x="87" y="166"/>
                </a:cubicBezTo>
                <a:cubicBezTo>
                  <a:pt x="87" y="166"/>
                  <a:pt x="87" y="166"/>
                  <a:pt x="87" y="166"/>
                </a:cubicBezTo>
                <a:cubicBezTo>
                  <a:pt x="87" y="166"/>
                  <a:pt x="87" y="166"/>
                  <a:pt x="87" y="166"/>
                </a:cubicBezTo>
                <a:cubicBezTo>
                  <a:pt x="88" y="166"/>
                  <a:pt x="88" y="166"/>
                  <a:pt x="88" y="166"/>
                </a:cubicBezTo>
                <a:cubicBezTo>
                  <a:pt x="88" y="166"/>
                  <a:pt x="88" y="166"/>
                  <a:pt x="88" y="166"/>
                </a:cubicBezTo>
                <a:cubicBezTo>
                  <a:pt x="88" y="166"/>
                  <a:pt x="88" y="166"/>
                  <a:pt x="88" y="166"/>
                </a:cubicBezTo>
                <a:cubicBezTo>
                  <a:pt x="88" y="166"/>
                  <a:pt x="88" y="166"/>
                  <a:pt x="88" y="166"/>
                </a:cubicBezTo>
                <a:cubicBezTo>
                  <a:pt x="88" y="166"/>
                  <a:pt x="88" y="166"/>
                  <a:pt x="88" y="166"/>
                </a:cubicBezTo>
                <a:cubicBezTo>
                  <a:pt x="88" y="166"/>
                  <a:pt x="88" y="166"/>
                  <a:pt x="88" y="166"/>
                </a:cubicBezTo>
                <a:cubicBezTo>
                  <a:pt x="88" y="166"/>
                  <a:pt x="88" y="166"/>
                  <a:pt x="88" y="166"/>
                </a:cubicBezTo>
                <a:cubicBezTo>
                  <a:pt x="88" y="166"/>
                  <a:pt x="88" y="166"/>
                  <a:pt x="88" y="166"/>
                </a:cubicBezTo>
                <a:cubicBezTo>
                  <a:pt x="88" y="166"/>
                  <a:pt x="88" y="166"/>
                  <a:pt x="88" y="166"/>
                </a:cubicBezTo>
                <a:cubicBezTo>
                  <a:pt x="88" y="166"/>
                  <a:pt x="88" y="166"/>
                  <a:pt x="88" y="166"/>
                </a:cubicBezTo>
                <a:cubicBezTo>
                  <a:pt x="88" y="166"/>
                  <a:pt x="88" y="166"/>
                  <a:pt x="88" y="166"/>
                </a:cubicBezTo>
                <a:cubicBezTo>
                  <a:pt x="88" y="166"/>
                  <a:pt x="88" y="166"/>
                  <a:pt x="88" y="166"/>
                </a:cubicBezTo>
                <a:cubicBezTo>
                  <a:pt x="88" y="166"/>
                  <a:pt x="88" y="166"/>
                  <a:pt x="88" y="166"/>
                </a:cubicBezTo>
                <a:cubicBezTo>
                  <a:pt x="88" y="166"/>
                  <a:pt x="88" y="166"/>
                  <a:pt x="88" y="166"/>
                </a:cubicBezTo>
                <a:cubicBezTo>
                  <a:pt x="88" y="166"/>
                  <a:pt x="88" y="166"/>
                  <a:pt x="88" y="166"/>
                </a:cubicBezTo>
                <a:cubicBezTo>
                  <a:pt x="88" y="166"/>
                  <a:pt x="88" y="166"/>
                  <a:pt x="88" y="166"/>
                </a:cubicBezTo>
                <a:cubicBezTo>
                  <a:pt x="88" y="166"/>
                  <a:pt x="88" y="166"/>
                  <a:pt x="88" y="166"/>
                </a:cubicBezTo>
                <a:cubicBezTo>
                  <a:pt x="88" y="165"/>
                  <a:pt x="88" y="165"/>
                  <a:pt x="88" y="165"/>
                </a:cubicBezTo>
                <a:cubicBezTo>
                  <a:pt x="88" y="165"/>
                  <a:pt x="88" y="165"/>
                  <a:pt x="88" y="165"/>
                </a:cubicBezTo>
                <a:cubicBezTo>
                  <a:pt x="88" y="165"/>
                  <a:pt x="88" y="165"/>
                  <a:pt x="88" y="165"/>
                </a:cubicBezTo>
                <a:cubicBezTo>
                  <a:pt x="88" y="165"/>
                  <a:pt x="88" y="165"/>
                  <a:pt x="88" y="165"/>
                </a:cubicBezTo>
                <a:cubicBezTo>
                  <a:pt x="88" y="165"/>
                  <a:pt x="88" y="165"/>
                  <a:pt x="88" y="165"/>
                </a:cubicBezTo>
                <a:cubicBezTo>
                  <a:pt x="89" y="165"/>
                  <a:pt x="89" y="165"/>
                  <a:pt x="89" y="165"/>
                </a:cubicBezTo>
                <a:cubicBezTo>
                  <a:pt x="89" y="165"/>
                  <a:pt x="89" y="165"/>
                  <a:pt x="89" y="165"/>
                </a:cubicBezTo>
                <a:cubicBezTo>
                  <a:pt x="89" y="165"/>
                  <a:pt x="89" y="165"/>
                  <a:pt x="89" y="165"/>
                </a:cubicBezTo>
                <a:cubicBezTo>
                  <a:pt x="89" y="165"/>
                  <a:pt x="89" y="165"/>
                  <a:pt x="89" y="165"/>
                </a:cubicBezTo>
                <a:cubicBezTo>
                  <a:pt x="89" y="165"/>
                  <a:pt x="89" y="165"/>
                  <a:pt x="89" y="165"/>
                </a:cubicBezTo>
                <a:cubicBezTo>
                  <a:pt x="89" y="165"/>
                  <a:pt x="89" y="165"/>
                  <a:pt x="89" y="165"/>
                </a:cubicBezTo>
                <a:cubicBezTo>
                  <a:pt x="89" y="165"/>
                  <a:pt x="89" y="165"/>
                  <a:pt x="89" y="165"/>
                </a:cubicBezTo>
                <a:cubicBezTo>
                  <a:pt x="90" y="165"/>
                  <a:pt x="90" y="165"/>
                  <a:pt x="90" y="165"/>
                </a:cubicBezTo>
                <a:cubicBezTo>
                  <a:pt x="90" y="165"/>
                  <a:pt x="90" y="165"/>
                  <a:pt x="90" y="165"/>
                </a:cubicBezTo>
                <a:cubicBezTo>
                  <a:pt x="90" y="165"/>
                  <a:pt x="90" y="165"/>
                  <a:pt x="90" y="165"/>
                </a:cubicBezTo>
                <a:cubicBezTo>
                  <a:pt x="90" y="165"/>
                  <a:pt x="90" y="165"/>
                  <a:pt x="90" y="165"/>
                </a:cubicBezTo>
                <a:cubicBezTo>
                  <a:pt x="90" y="165"/>
                  <a:pt x="90" y="165"/>
                  <a:pt x="90" y="165"/>
                </a:cubicBezTo>
                <a:cubicBezTo>
                  <a:pt x="90" y="165"/>
                  <a:pt x="90" y="165"/>
                  <a:pt x="90" y="165"/>
                </a:cubicBezTo>
                <a:cubicBezTo>
                  <a:pt x="90" y="165"/>
                  <a:pt x="90" y="165"/>
                  <a:pt x="90" y="165"/>
                </a:cubicBezTo>
                <a:cubicBezTo>
                  <a:pt x="90" y="165"/>
                  <a:pt x="90" y="165"/>
                  <a:pt x="90" y="165"/>
                </a:cubicBezTo>
                <a:cubicBezTo>
                  <a:pt x="91" y="165"/>
                  <a:pt x="91" y="165"/>
                  <a:pt x="91" y="165"/>
                </a:cubicBezTo>
                <a:cubicBezTo>
                  <a:pt x="91" y="165"/>
                  <a:pt x="91" y="165"/>
                  <a:pt x="91" y="165"/>
                </a:cubicBezTo>
                <a:cubicBezTo>
                  <a:pt x="91" y="165"/>
                  <a:pt x="91" y="165"/>
                  <a:pt x="91" y="165"/>
                </a:cubicBezTo>
                <a:cubicBezTo>
                  <a:pt x="91" y="166"/>
                  <a:pt x="91" y="166"/>
                  <a:pt x="91" y="166"/>
                </a:cubicBezTo>
                <a:cubicBezTo>
                  <a:pt x="91" y="166"/>
                  <a:pt x="91" y="166"/>
                  <a:pt x="91" y="166"/>
                </a:cubicBezTo>
                <a:cubicBezTo>
                  <a:pt x="91" y="166"/>
                  <a:pt x="91" y="166"/>
                  <a:pt x="91" y="166"/>
                </a:cubicBezTo>
                <a:cubicBezTo>
                  <a:pt x="91" y="166"/>
                  <a:pt x="91" y="166"/>
                  <a:pt x="91" y="166"/>
                </a:cubicBezTo>
                <a:cubicBezTo>
                  <a:pt x="91" y="166"/>
                  <a:pt x="91" y="166"/>
                  <a:pt x="91" y="166"/>
                </a:cubicBezTo>
                <a:cubicBezTo>
                  <a:pt x="91" y="166"/>
                  <a:pt x="91" y="166"/>
                  <a:pt x="91" y="166"/>
                </a:cubicBezTo>
                <a:cubicBezTo>
                  <a:pt x="91" y="166"/>
                  <a:pt x="91" y="166"/>
                  <a:pt x="91" y="166"/>
                </a:cubicBezTo>
                <a:cubicBezTo>
                  <a:pt x="91" y="166"/>
                  <a:pt x="91" y="166"/>
                  <a:pt x="91" y="166"/>
                </a:cubicBezTo>
                <a:cubicBezTo>
                  <a:pt x="91" y="166"/>
                  <a:pt x="91" y="166"/>
                  <a:pt x="91" y="166"/>
                </a:cubicBezTo>
                <a:cubicBezTo>
                  <a:pt x="91" y="166"/>
                  <a:pt x="91" y="166"/>
                  <a:pt x="91" y="166"/>
                </a:cubicBezTo>
                <a:cubicBezTo>
                  <a:pt x="91" y="166"/>
                  <a:pt x="91" y="166"/>
                  <a:pt x="91" y="166"/>
                </a:cubicBezTo>
                <a:cubicBezTo>
                  <a:pt x="91" y="166"/>
                  <a:pt x="91" y="166"/>
                  <a:pt x="91" y="166"/>
                </a:cubicBezTo>
                <a:cubicBezTo>
                  <a:pt x="91" y="166"/>
                  <a:pt x="91" y="166"/>
                  <a:pt x="91" y="166"/>
                </a:cubicBezTo>
                <a:cubicBezTo>
                  <a:pt x="91" y="166"/>
                  <a:pt x="91" y="166"/>
                  <a:pt x="91" y="166"/>
                </a:cubicBezTo>
                <a:cubicBezTo>
                  <a:pt x="91" y="166"/>
                  <a:pt x="91" y="166"/>
                  <a:pt x="91" y="166"/>
                </a:cubicBezTo>
                <a:cubicBezTo>
                  <a:pt x="92" y="166"/>
                  <a:pt x="92" y="166"/>
                  <a:pt x="92" y="166"/>
                </a:cubicBezTo>
                <a:cubicBezTo>
                  <a:pt x="92" y="166"/>
                  <a:pt x="92" y="166"/>
                  <a:pt x="92" y="166"/>
                </a:cubicBezTo>
                <a:cubicBezTo>
                  <a:pt x="92" y="166"/>
                  <a:pt x="92" y="166"/>
                  <a:pt x="92" y="166"/>
                </a:cubicBezTo>
                <a:cubicBezTo>
                  <a:pt x="92" y="166"/>
                  <a:pt x="92" y="166"/>
                  <a:pt x="92" y="166"/>
                </a:cubicBezTo>
                <a:cubicBezTo>
                  <a:pt x="92" y="166"/>
                  <a:pt x="92" y="166"/>
                  <a:pt x="92" y="166"/>
                </a:cubicBezTo>
                <a:cubicBezTo>
                  <a:pt x="92" y="165"/>
                  <a:pt x="92" y="165"/>
                  <a:pt x="92" y="165"/>
                </a:cubicBezTo>
                <a:cubicBezTo>
                  <a:pt x="92" y="165"/>
                  <a:pt x="92" y="165"/>
                  <a:pt x="92" y="165"/>
                </a:cubicBezTo>
                <a:cubicBezTo>
                  <a:pt x="92" y="165"/>
                  <a:pt x="92" y="165"/>
                  <a:pt x="92" y="165"/>
                </a:cubicBezTo>
                <a:cubicBezTo>
                  <a:pt x="92" y="165"/>
                  <a:pt x="92" y="165"/>
                  <a:pt x="92" y="165"/>
                </a:cubicBezTo>
                <a:cubicBezTo>
                  <a:pt x="92" y="165"/>
                  <a:pt x="92" y="165"/>
                  <a:pt x="92" y="165"/>
                </a:cubicBezTo>
                <a:cubicBezTo>
                  <a:pt x="93" y="164"/>
                  <a:pt x="93" y="164"/>
                  <a:pt x="93" y="164"/>
                </a:cubicBezTo>
                <a:cubicBezTo>
                  <a:pt x="93" y="165"/>
                  <a:pt x="93" y="165"/>
                  <a:pt x="93" y="165"/>
                </a:cubicBezTo>
                <a:cubicBezTo>
                  <a:pt x="93" y="165"/>
                  <a:pt x="93" y="165"/>
                  <a:pt x="93" y="165"/>
                </a:cubicBezTo>
                <a:cubicBezTo>
                  <a:pt x="93" y="165"/>
                  <a:pt x="93" y="165"/>
                  <a:pt x="93" y="165"/>
                </a:cubicBezTo>
                <a:cubicBezTo>
                  <a:pt x="94" y="165"/>
                  <a:pt x="94" y="165"/>
                  <a:pt x="94" y="165"/>
                </a:cubicBezTo>
                <a:cubicBezTo>
                  <a:pt x="94" y="165"/>
                  <a:pt x="94" y="165"/>
                  <a:pt x="94" y="165"/>
                </a:cubicBezTo>
                <a:cubicBezTo>
                  <a:pt x="94" y="165"/>
                  <a:pt x="94" y="165"/>
                  <a:pt x="94" y="165"/>
                </a:cubicBezTo>
                <a:cubicBezTo>
                  <a:pt x="94" y="165"/>
                  <a:pt x="94" y="165"/>
                  <a:pt x="94" y="165"/>
                </a:cubicBezTo>
                <a:cubicBezTo>
                  <a:pt x="94" y="165"/>
                  <a:pt x="94" y="165"/>
                  <a:pt x="94" y="165"/>
                </a:cubicBezTo>
                <a:cubicBezTo>
                  <a:pt x="94" y="165"/>
                  <a:pt x="94" y="165"/>
                  <a:pt x="94" y="165"/>
                </a:cubicBezTo>
                <a:cubicBezTo>
                  <a:pt x="94" y="165"/>
                  <a:pt x="94" y="165"/>
                  <a:pt x="94" y="165"/>
                </a:cubicBezTo>
                <a:cubicBezTo>
                  <a:pt x="94" y="166"/>
                  <a:pt x="94" y="166"/>
                  <a:pt x="94" y="166"/>
                </a:cubicBezTo>
                <a:cubicBezTo>
                  <a:pt x="94" y="166"/>
                  <a:pt x="94" y="166"/>
                  <a:pt x="94" y="166"/>
                </a:cubicBezTo>
                <a:cubicBezTo>
                  <a:pt x="94" y="166"/>
                  <a:pt x="94" y="166"/>
                  <a:pt x="94" y="166"/>
                </a:cubicBezTo>
                <a:cubicBezTo>
                  <a:pt x="94" y="166"/>
                  <a:pt x="94" y="166"/>
                  <a:pt x="94" y="166"/>
                </a:cubicBezTo>
                <a:cubicBezTo>
                  <a:pt x="94" y="166"/>
                  <a:pt x="94" y="166"/>
                  <a:pt x="94" y="166"/>
                </a:cubicBezTo>
                <a:cubicBezTo>
                  <a:pt x="94" y="166"/>
                  <a:pt x="94" y="166"/>
                  <a:pt x="94" y="166"/>
                </a:cubicBezTo>
                <a:cubicBezTo>
                  <a:pt x="94" y="166"/>
                  <a:pt x="94" y="166"/>
                  <a:pt x="94" y="166"/>
                </a:cubicBezTo>
                <a:cubicBezTo>
                  <a:pt x="94" y="166"/>
                  <a:pt x="94" y="166"/>
                  <a:pt x="94" y="166"/>
                </a:cubicBezTo>
                <a:cubicBezTo>
                  <a:pt x="94" y="166"/>
                  <a:pt x="94" y="166"/>
                  <a:pt x="94" y="166"/>
                </a:cubicBezTo>
                <a:cubicBezTo>
                  <a:pt x="94" y="166"/>
                  <a:pt x="94" y="166"/>
                  <a:pt x="94" y="166"/>
                </a:cubicBezTo>
                <a:cubicBezTo>
                  <a:pt x="94" y="167"/>
                  <a:pt x="94" y="167"/>
                  <a:pt x="94" y="167"/>
                </a:cubicBezTo>
                <a:cubicBezTo>
                  <a:pt x="94" y="167"/>
                  <a:pt x="94" y="167"/>
                  <a:pt x="94" y="167"/>
                </a:cubicBezTo>
                <a:cubicBezTo>
                  <a:pt x="94" y="167"/>
                  <a:pt x="94" y="167"/>
                  <a:pt x="94" y="167"/>
                </a:cubicBezTo>
                <a:cubicBezTo>
                  <a:pt x="94" y="167"/>
                  <a:pt x="94" y="167"/>
                  <a:pt x="94" y="167"/>
                </a:cubicBezTo>
                <a:cubicBezTo>
                  <a:pt x="94" y="167"/>
                  <a:pt x="94" y="167"/>
                  <a:pt x="94" y="167"/>
                </a:cubicBezTo>
                <a:cubicBezTo>
                  <a:pt x="94" y="167"/>
                  <a:pt x="94" y="167"/>
                  <a:pt x="94" y="167"/>
                </a:cubicBezTo>
                <a:cubicBezTo>
                  <a:pt x="94" y="167"/>
                  <a:pt x="94" y="167"/>
                  <a:pt x="94" y="167"/>
                </a:cubicBezTo>
                <a:cubicBezTo>
                  <a:pt x="94" y="167"/>
                  <a:pt x="94" y="167"/>
                  <a:pt x="94" y="167"/>
                </a:cubicBezTo>
                <a:cubicBezTo>
                  <a:pt x="94" y="169"/>
                  <a:pt x="94" y="169"/>
                  <a:pt x="94" y="169"/>
                </a:cubicBezTo>
                <a:cubicBezTo>
                  <a:pt x="94" y="169"/>
                  <a:pt x="94" y="169"/>
                  <a:pt x="94" y="169"/>
                </a:cubicBezTo>
                <a:cubicBezTo>
                  <a:pt x="94" y="171"/>
                  <a:pt x="94" y="171"/>
                  <a:pt x="94" y="171"/>
                </a:cubicBezTo>
                <a:close/>
                <a:moveTo>
                  <a:pt x="95" y="171"/>
                </a:moveTo>
                <a:cubicBezTo>
                  <a:pt x="95" y="169"/>
                  <a:pt x="95" y="169"/>
                  <a:pt x="95" y="169"/>
                </a:cubicBezTo>
                <a:cubicBezTo>
                  <a:pt x="95" y="169"/>
                  <a:pt x="95" y="169"/>
                  <a:pt x="95" y="169"/>
                </a:cubicBezTo>
                <a:cubicBezTo>
                  <a:pt x="95" y="169"/>
                  <a:pt x="95" y="169"/>
                  <a:pt x="95" y="169"/>
                </a:cubicBezTo>
                <a:cubicBezTo>
                  <a:pt x="95" y="169"/>
                  <a:pt x="95" y="169"/>
                  <a:pt x="95" y="169"/>
                </a:cubicBezTo>
                <a:cubicBezTo>
                  <a:pt x="95" y="169"/>
                  <a:pt x="95" y="169"/>
                  <a:pt x="95" y="169"/>
                </a:cubicBezTo>
                <a:cubicBezTo>
                  <a:pt x="95" y="167"/>
                  <a:pt x="95" y="167"/>
                  <a:pt x="95" y="167"/>
                </a:cubicBezTo>
                <a:cubicBezTo>
                  <a:pt x="95" y="167"/>
                  <a:pt x="95" y="167"/>
                  <a:pt x="95" y="167"/>
                </a:cubicBezTo>
                <a:cubicBezTo>
                  <a:pt x="95" y="167"/>
                  <a:pt x="95" y="167"/>
                  <a:pt x="95" y="167"/>
                </a:cubicBezTo>
                <a:cubicBezTo>
                  <a:pt x="95" y="167"/>
                  <a:pt x="95" y="167"/>
                  <a:pt x="95" y="167"/>
                </a:cubicBezTo>
                <a:cubicBezTo>
                  <a:pt x="95" y="167"/>
                  <a:pt x="95" y="167"/>
                  <a:pt x="95" y="167"/>
                </a:cubicBezTo>
                <a:cubicBezTo>
                  <a:pt x="95" y="167"/>
                  <a:pt x="95" y="167"/>
                  <a:pt x="95" y="167"/>
                </a:cubicBezTo>
                <a:cubicBezTo>
                  <a:pt x="95" y="166"/>
                  <a:pt x="95" y="166"/>
                  <a:pt x="95" y="166"/>
                </a:cubicBezTo>
                <a:cubicBezTo>
                  <a:pt x="95" y="166"/>
                  <a:pt x="95" y="166"/>
                  <a:pt x="95" y="166"/>
                </a:cubicBezTo>
                <a:cubicBezTo>
                  <a:pt x="95" y="166"/>
                  <a:pt x="95" y="166"/>
                  <a:pt x="95" y="166"/>
                </a:cubicBezTo>
                <a:cubicBezTo>
                  <a:pt x="95" y="166"/>
                  <a:pt x="95" y="166"/>
                  <a:pt x="95" y="166"/>
                </a:cubicBezTo>
                <a:cubicBezTo>
                  <a:pt x="95" y="166"/>
                  <a:pt x="95" y="166"/>
                  <a:pt x="95" y="166"/>
                </a:cubicBezTo>
                <a:cubicBezTo>
                  <a:pt x="95" y="166"/>
                  <a:pt x="95" y="166"/>
                  <a:pt x="95" y="166"/>
                </a:cubicBezTo>
                <a:cubicBezTo>
                  <a:pt x="95" y="166"/>
                  <a:pt x="95" y="166"/>
                  <a:pt x="95" y="166"/>
                </a:cubicBezTo>
                <a:cubicBezTo>
                  <a:pt x="95" y="166"/>
                  <a:pt x="95" y="166"/>
                  <a:pt x="95" y="166"/>
                </a:cubicBezTo>
                <a:cubicBezTo>
                  <a:pt x="95" y="166"/>
                  <a:pt x="95" y="166"/>
                  <a:pt x="95" y="166"/>
                </a:cubicBezTo>
                <a:cubicBezTo>
                  <a:pt x="95" y="167"/>
                  <a:pt x="95" y="167"/>
                  <a:pt x="95" y="167"/>
                </a:cubicBezTo>
                <a:cubicBezTo>
                  <a:pt x="95" y="167"/>
                  <a:pt x="95" y="167"/>
                  <a:pt x="95" y="167"/>
                </a:cubicBezTo>
                <a:cubicBezTo>
                  <a:pt x="95" y="167"/>
                  <a:pt x="95" y="167"/>
                  <a:pt x="95" y="167"/>
                </a:cubicBezTo>
                <a:cubicBezTo>
                  <a:pt x="95" y="167"/>
                  <a:pt x="95" y="167"/>
                  <a:pt x="95" y="167"/>
                </a:cubicBezTo>
                <a:cubicBezTo>
                  <a:pt x="95" y="167"/>
                  <a:pt x="95" y="167"/>
                  <a:pt x="95" y="167"/>
                </a:cubicBezTo>
                <a:cubicBezTo>
                  <a:pt x="95" y="167"/>
                  <a:pt x="95" y="167"/>
                  <a:pt x="95" y="167"/>
                </a:cubicBezTo>
                <a:cubicBezTo>
                  <a:pt x="95" y="167"/>
                  <a:pt x="95" y="167"/>
                  <a:pt x="95" y="167"/>
                </a:cubicBezTo>
                <a:cubicBezTo>
                  <a:pt x="95" y="167"/>
                  <a:pt x="95" y="167"/>
                  <a:pt x="95" y="167"/>
                </a:cubicBezTo>
                <a:cubicBezTo>
                  <a:pt x="95" y="169"/>
                  <a:pt x="95" y="169"/>
                  <a:pt x="95" y="169"/>
                </a:cubicBezTo>
                <a:cubicBezTo>
                  <a:pt x="95" y="169"/>
                  <a:pt x="95" y="169"/>
                  <a:pt x="95" y="169"/>
                </a:cubicBezTo>
                <a:cubicBezTo>
                  <a:pt x="95" y="171"/>
                  <a:pt x="95" y="171"/>
                  <a:pt x="95" y="171"/>
                </a:cubicBezTo>
                <a:close/>
                <a:moveTo>
                  <a:pt x="253" y="87"/>
                </a:moveTo>
                <a:cubicBezTo>
                  <a:pt x="253" y="87"/>
                  <a:pt x="253" y="87"/>
                  <a:pt x="253" y="87"/>
                </a:cubicBezTo>
                <a:cubicBezTo>
                  <a:pt x="253" y="87"/>
                  <a:pt x="253" y="87"/>
                  <a:pt x="253" y="87"/>
                </a:cubicBezTo>
                <a:cubicBezTo>
                  <a:pt x="252" y="87"/>
                  <a:pt x="252" y="87"/>
                  <a:pt x="252" y="87"/>
                </a:cubicBezTo>
                <a:cubicBezTo>
                  <a:pt x="252" y="82"/>
                  <a:pt x="252" y="82"/>
                  <a:pt x="252" y="82"/>
                </a:cubicBezTo>
                <a:cubicBezTo>
                  <a:pt x="253" y="82"/>
                  <a:pt x="253" y="82"/>
                  <a:pt x="253" y="82"/>
                </a:cubicBezTo>
                <a:lnTo>
                  <a:pt x="253" y="87"/>
                </a:lnTo>
                <a:close/>
                <a:moveTo>
                  <a:pt x="253" y="80"/>
                </a:moveTo>
                <a:cubicBezTo>
                  <a:pt x="252" y="80"/>
                  <a:pt x="252" y="80"/>
                  <a:pt x="252" y="80"/>
                </a:cubicBezTo>
                <a:cubicBezTo>
                  <a:pt x="252" y="79"/>
                  <a:pt x="252" y="79"/>
                  <a:pt x="252" y="79"/>
                </a:cubicBezTo>
                <a:cubicBezTo>
                  <a:pt x="253" y="79"/>
                  <a:pt x="253" y="79"/>
                  <a:pt x="253" y="79"/>
                </a:cubicBezTo>
                <a:lnTo>
                  <a:pt x="253" y="80"/>
                </a:lnTo>
                <a:close/>
                <a:moveTo>
                  <a:pt x="275" y="80"/>
                </a:moveTo>
                <a:cubicBezTo>
                  <a:pt x="272" y="80"/>
                  <a:pt x="272" y="80"/>
                  <a:pt x="272" y="80"/>
                </a:cubicBezTo>
                <a:cubicBezTo>
                  <a:pt x="272" y="79"/>
                  <a:pt x="272" y="79"/>
                  <a:pt x="272" y="79"/>
                </a:cubicBezTo>
                <a:cubicBezTo>
                  <a:pt x="275" y="79"/>
                  <a:pt x="275" y="79"/>
                  <a:pt x="275" y="79"/>
                </a:cubicBezTo>
                <a:lnTo>
                  <a:pt x="275" y="80"/>
                </a:lnTo>
                <a:close/>
                <a:moveTo>
                  <a:pt x="275" y="87"/>
                </a:moveTo>
                <a:cubicBezTo>
                  <a:pt x="274" y="87"/>
                  <a:pt x="274" y="87"/>
                  <a:pt x="274" y="87"/>
                </a:cubicBezTo>
                <a:cubicBezTo>
                  <a:pt x="272" y="87"/>
                  <a:pt x="272" y="87"/>
                  <a:pt x="272" y="87"/>
                </a:cubicBezTo>
                <a:cubicBezTo>
                  <a:pt x="272" y="87"/>
                  <a:pt x="272" y="87"/>
                  <a:pt x="272" y="87"/>
                </a:cubicBezTo>
                <a:cubicBezTo>
                  <a:pt x="272" y="87"/>
                  <a:pt x="272" y="87"/>
                  <a:pt x="272" y="87"/>
                </a:cubicBezTo>
                <a:cubicBezTo>
                  <a:pt x="272" y="82"/>
                  <a:pt x="272" y="82"/>
                  <a:pt x="272" y="82"/>
                </a:cubicBezTo>
                <a:cubicBezTo>
                  <a:pt x="275" y="82"/>
                  <a:pt x="275" y="82"/>
                  <a:pt x="275" y="82"/>
                </a:cubicBezTo>
                <a:lnTo>
                  <a:pt x="275" y="87"/>
                </a:lnTo>
                <a:close/>
                <a:moveTo>
                  <a:pt x="362" y="189"/>
                </a:moveTo>
                <a:cubicBezTo>
                  <a:pt x="362" y="186"/>
                  <a:pt x="362" y="186"/>
                  <a:pt x="362" y="186"/>
                </a:cubicBezTo>
                <a:cubicBezTo>
                  <a:pt x="349" y="186"/>
                  <a:pt x="349" y="186"/>
                  <a:pt x="349" y="186"/>
                </a:cubicBezTo>
                <a:cubicBezTo>
                  <a:pt x="347" y="185"/>
                  <a:pt x="347" y="185"/>
                  <a:pt x="347" y="185"/>
                </a:cubicBezTo>
                <a:cubicBezTo>
                  <a:pt x="346" y="185"/>
                  <a:pt x="346" y="185"/>
                  <a:pt x="346" y="185"/>
                </a:cubicBezTo>
                <a:cubicBezTo>
                  <a:pt x="346" y="181"/>
                  <a:pt x="346" y="181"/>
                  <a:pt x="346" y="181"/>
                </a:cubicBezTo>
                <a:cubicBezTo>
                  <a:pt x="346" y="181"/>
                  <a:pt x="346" y="181"/>
                  <a:pt x="346" y="181"/>
                </a:cubicBezTo>
                <a:cubicBezTo>
                  <a:pt x="348" y="181"/>
                  <a:pt x="348" y="181"/>
                  <a:pt x="348" y="181"/>
                </a:cubicBezTo>
                <a:cubicBezTo>
                  <a:pt x="348" y="181"/>
                  <a:pt x="348" y="181"/>
                  <a:pt x="348" y="181"/>
                </a:cubicBezTo>
                <a:cubicBezTo>
                  <a:pt x="346" y="181"/>
                  <a:pt x="346" y="181"/>
                  <a:pt x="346" y="181"/>
                </a:cubicBezTo>
                <a:cubicBezTo>
                  <a:pt x="344" y="181"/>
                  <a:pt x="344" y="181"/>
                  <a:pt x="344" y="181"/>
                </a:cubicBezTo>
                <a:cubicBezTo>
                  <a:pt x="347" y="177"/>
                  <a:pt x="351" y="175"/>
                  <a:pt x="355" y="175"/>
                </a:cubicBezTo>
                <a:cubicBezTo>
                  <a:pt x="363" y="175"/>
                  <a:pt x="370" y="183"/>
                  <a:pt x="372" y="189"/>
                </a:cubicBezTo>
                <a:lnTo>
                  <a:pt x="362" y="189"/>
                </a:lnTo>
                <a:close/>
                <a:moveTo>
                  <a:pt x="438" y="184"/>
                </a:moveTo>
                <a:cubicBezTo>
                  <a:pt x="471" y="184"/>
                  <a:pt x="471" y="184"/>
                  <a:pt x="471" y="184"/>
                </a:cubicBezTo>
                <a:cubicBezTo>
                  <a:pt x="471" y="189"/>
                  <a:pt x="471" y="189"/>
                  <a:pt x="471" y="189"/>
                </a:cubicBezTo>
                <a:cubicBezTo>
                  <a:pt x="438" y="189"/>
                  <a:pt x="438" y="189"/>
                  <a:pt x="438" y="189"/>
                </a:cubicBezTo>
                <a:lnTo>
                  <a:pt x="438" y="184"/>
                </a:lnTo>
                <a:close/>
                <a:moveTo>
                  <a:pt x="481" y="70"/>
                </a:moveTo>
                <a:cubicBezTo>
                  <a:pt x="481" y="60"/>
                  <a:pt x="481" y="60"/>
                  <a:pt x="481" y="60"/>
                </a:cubicBezTo>
                <a:cubicBezTo>
                  <a:pt x="481" y="58"/>
                  <a:pt x="481" y="58"/>
                  <a:pt x="481" y="58"/>
                </a:cubicBezTo>
                <a:cubicBezTo>
                  <a:pt x="484" y="57"/>
                  <a:pt x="484" y="57"/>
                  <a:pt x="484" y="57"/>
                </a:cubicBezTo>
                <a:cubicBezTo>
                  <a:pt x="484" y="70"/>
                  <a:pt x="484" y="70"/>
                  <a:pt x="484" y="70"/>
                </a:cubicBezTo>
                <a:lnTo>
                  <a:pt x="481" y="70"/>
                </a:lnTo>
                <a:close/>
                <a:moveTo>
                  <a:pt x="494" y="70"/>
                </a:moveTo>
                <a:cubicBezTo>
                  <a:pt x="494" y="57"/>
                  <a:pt x="494" y="57"/>
                  <a:pt x="494" y="57"/>
                </a:cubicBezTo>
                <a:cubicBezTo>
                  <a:pt x="496" y="58"/>
                  <a:pt x="496" y="58"/>
                  <a:pt x="496" y="58"/>
                </a:cubicBezTo>
                <a:cubicBezTo>
                  <a:pt x="496" y="60"/>
                  <a:pt x="496" y="60"/>
                  <a:pt x="496" y="60"/>
                </a:cubicBezTo>
                <a:cubicBezTo>
                  <a:pt x="496" y="70"/>
                  <a:pt x="496" y="70"/>
                  <a:pt x="496" y="70"/>
                </a:cubicBezTo>
                <a:lnTo>
                  <a:pt x="494" y="70"/>
                </a:lnTo>
                <a:close/>
                <a:moveTo>
                  <a:pt x="518" y="70"/>
                </a:moveTo>
                <a:cubicBezTo>
                  <a:pt x="518" y="60"/>
                  <a:pt x="518" y="60"/>
                  <a:pt x="518" y="60"/>
                </a:cubicBezTo>
                <a:cubicBezTo>
                  <a:pt x="518" y="58"/>
                  <a:pt x="518" y="58"/>
                  <a:pt x="518" y="58"/>
                </a:cubicBezTo>
                <a:cubicBezTo>
                  <a:pt x="521" y="57"/>
                  <a:pt x="521" y="57"/>
                  <a:pt x="521" y="57"/>
                </a:cubicBezTo>
                <a:cubicBezTo>
                  <a:pt x="521" y="70"/>
                  <a:pt x="521" y="70"/>
                  <a:pt x="521" y="70"/>
                </a:cubicBezTo>
                <a:lnTo>
                  <a:pt x="518" y="70"/>
                </a:lnTo>
                <a:close/>
                <a:moveTo>
                  <a:pt x="532" y="70"/>
                </a:moveTo>
                <a:cubicBezTo>
                  <a:pt x="531" y="57"/>
                  <a:pt x="531" y="57"/>
                  <a:pt x="531" y="57"/>
                </a:cubicBezTo>
                <a:cubicBezTo>
                  <a:pt x="533" y="58"/>
                  <a:pt x="533" y="58"/>
                  <a:pt x="533" y="58"/>
                </a:cubicBezTo>
                <a:cubicBezTo>
                  <a:pt x="533" y="59"/>
                  <a:pt x="533" y="59"/>
                  <a:pt x="533" y="59"/>
                </a:cubicBezTo>
                <a:cubicBezTo>
                  <a:pt x="533" y="70"/>
                  <a:pt x="533" y="70"/>
                  <a:pt x="533" y="70"/>
                </a:cubicBezTo>
                <a:lnTo>
                  <a:pt x="532" y="70"/>
                </a:lnTo>
                <a:close/>
                <a:moveTo>
                  <a:pt x="566" y="175"/>
                </a:moveTo>
                <a:cubicBezTo>
                  <a:pt x="566" y="189"/>
                  <a:pt x="566" y="189"/>
                  <a:pt x="566" y="189"/>
                </a:cubicBezTo>
                <a:cubicBezTo>
                  <a:pt x="561" y="189"/>
                  <a:pt x="561" y="189"/>
                  <a:pt x="561" y="189"/>
                </a:cubicBezTo>
                <a:cubicBezTo>
                  <a:pt x="561" y="174"/>
                  <a:pt x="561" y="174"/>
                  <a:pt x="561" y="174"/>
                </a:cubicBezTo>
                <a:cubicBezTo>
                  <a:pt x="559" y="174"/>
                  <a:pt x="559" y="174"/>
                  <a:pt x="559" y="174"/>
                </a:cubicBezTo>
                <a:cubicBezTo>
                  <a:pt x="560" y="173"/>
                  <a:pt x="560" y="173"/>
                  <a:pt x="560" y="173"/>
                </a:cubicBezTo>
                <a:cubicBezTo>
                  <a:pt x="560" y="174"/>
                  <a:pt x="560" y="174"/>
                  <a:pt x="560" y="174"/>
                </a:cubicBezTo>
                <a:cubicBezTo>
                  <a:pt x="566" y="174"/>
                  <a:pt x="566" y="174"/>
                  <a:pt x="566" y="174"/>
                </a:cubicBezTo>
                <a:cubicBezTo>
                  <a:pt x="567" y="175"/>
                  <a:pt x="567" y="175"/>
                  <a:pt x="567" y="175"/>
                </a:cubicBezTo>
                <a:lnTo>
                  <a:pt x="566" y="175"/>
                </a:lnTo>
                <a:close/>
                <a:moveTo>
                  <a:pt x="595" y="188"/>
                </a:moveTo>
                <a:cubicBezTo>
                  <a:pt x="595" y="188"/>
                  <a:pt x="595" y="188"/>
                  <a:pt x="595" y="188"/>
                </a:cubicBezTo>
                <a:cubicBezTo>
                  <a:pt x="588" y="188"/>
                  <a:pt x="588" y="188"/>
                  <a:pt x="588" y="188"/>
                </a:cubicBezTo>
                <a:cubicBezTo>
                  <a:pt x="588" y="188"/>
                  <a:pt x="588" y="188"/>
                  <a:pt x="588" y="188"/>
                </a:cubicBezTo>
                <a:cubicBezTo>
                  <a:pt x="588" y="188"/>
                  <a:pt x="588" y="188"/>
                  <a:pt x="588" y="188"/>
                </a:cubicBezTo>
                <a:cubicBezTo>
                  <a:pt x="588" y="188"/>
                  <a:pt x="588" y="188"/>
                  <a:pt x="588" y="188"/>
                </a:cubicBezTo>
                <a:cubicBezTo>
                  <a:pt x="588" y="188"/>
                  <a:pt x="588" y="188"/>
                  <a:pt x="588" y="188"/>
                </a:cubicBezTo>
                <a:cubicBezTo>
                  <a:pt x="589" y="189"/>
                  <a:pt x="589" y="189"/>
                  <a:pt x="589" y="189"/>
                </a:cubicBezTo>
                <a:cubicBezTo>
                  <a:pt x="583" y="189"/>
                  <a:pt x="583" y="189"/>
                  <a:pt x="583" y="189"/>
                </a:cubicBezTo>
                <a:cubicBezTo>
                  <a:pt x="584" y="188"/>
                  <a:pt x="584" y="188"/>
                  <a:pt x="584" y="188"/>
                </a:cubicBezTo>
                <a:cubicBezTo>
                  <a:pt x="584" y="188"/>
                  <a:pt x="584" y="188"/>
                  <a:pt x="584" y="188"/>
                </a:cubicBezTo>
                <a:cubicBezTo>
                  <a:pt x="577" y="188"/>
                  <a:pt x="577" y="188"/>
                  <a:pt x="577" y="188"/>
                </a:cubicBezTo>
                <a:cubicBezTo>
                  <a:pt x="577" y="188"/>
                  <a:pt x="577" y="188"/>
                  <a:pt x="577" y="188"/>
                </a:cubicBezTo>
                <a:cubicBezTo>
                  <a:pt x="577" y="178"/>
                  <a:pt x="577" y="178"/>
                  <a:pt x="577" y="178"/>
                </a:cubicBezTo>
                <a:cubicBezTo>
                  <a:pt x="576" y="177"/>
                  <a:pt x="576" y="177"/>
                  <a:pt x="576" y="177"/>
                </a:cubicBezTo>
                <a:cubicBezTo>
                  <a:pt x="579" y="175"/>
                  <a:pt x="579" y="175"/>
                  <a:pt x="579" y="175"/>
                </a:cubicBezTo>
                <a:cubicBezTo>
                  <a:pt x="586" y="175"/>
                  <a:pt x="586" y="175"/>
                  <a:pt x="586" y="175"/>
                </a:cubicBezTo>
                <a:cubicBezTo>
                  <a:pt x="592" y="175"/>
                  <a:pt x="592" y="175"/>
                  <a:pt x="592" y="175"/>
                </a:cubicBezTo>
                <a:cubicBezTo>
                  <a:pt x="595" y="177"/>
                  <a:pt x="595" y="177"/>
                  <a:pt x="595" y="177"/>
                </a:cubicBezTo>
                <a:cubicBezTo>
                  <a:pt x="595" y="178"/>
                  <a:pt x="595" y="178"/>
                  <a:pt x="595" y="178"/>
                </a:cubicBezTo>
                <a:lnTo>
                  <a:pt x="595" y="188"/>
                </a:lnTo>
                <a:close/>
                <a:moveTo>
                  <a:pt x="642" y="181"/>
                </a:moveTo>
                <a:cubicBezTo>
                  <a:pt x="641" y="181"/>
                  <a:pt x="641" y="181"/>
                  <a:pt x="641" y="181"/>
                </a:cubicBezTo>
                <a:cubicBezTo>
                  <a:pt x="641" y="181"/>
                  <a:pt x="641" y="181"/>
                  <a:pt x="641" y="181"/>
                </a:cubicBezTo>
                <a:cubicBezTo>
                  <a:pt x="641" y="181"/>
                  <a:pt x="641" y="181"/>
                  <a:pt x="641" y="181"/>
                </a:cubicBezTo>
                <a:cubicBezTo>
                  <a:pt x="641" y="181"/>
                  <a:pt x="641" y="181"/>
                  <a:pt x="641" y="181"/>
                </a:cubicBezTo>
                <a:cubicBezTo>
                  <a:pt x="641" y="181"/>
                  <a:pt x="641" y="181"/>
                  <a:pt x="641" y="181"/>
                </a:cubicBezTo>
                <a:cubicBezTo>
                  <a:pt x="641" y="181"/>
                  <a:pt x="641" y="181"/>
                  <a:pt x="641" y="181"/>
                </a:cubicBezTo>
                <a:cubicBezTo>
                  <a:pt x="641" y="181"/>
                  <a:pt x="641" y="181"/>
                  <a:pt x="641" y="181"/>
                </a:cubicBezTo>
                <a:cubicBezTo>
                  <a:pt x="641" y="181"/>
                  <a:pt x="641" y="181"/>
                  <a:pt x="641" y="181"/>
                </a:cubicBezTo>
                <a:cubicBezTo>
                  <a:pt x="641" y="181"/>
                  <a:pt x="641" y="181"/>
                  <a:pt x="641" y="181"/>
                </a:cubicBezTo>
                <a:cubicBezTo>
                  <a:pt x="641" y="181"/>
                  <a:pt x="641" y="181"/>
                  <a:pt x="641" y="181"/>
                </a:cubicBezTo>
                <a:cubicBezTo>
                  <a:pt x="641" y="181"/>
                  <a:pt x="641" y="181"/>
                  <a:pt x="641" y="181"/>
                </a:cubicBezTo>
                <a:cubicBezTo>
                  <a:pt x="641" y="181"/>
                  <a:pt x="641" y="181"/>
                  <a:pt x="641" y="181"/>
                </a:cubicBezTo>
                <a:cubicBezTo>
                  <a:pt x="640" y="181"/>
                  <a:pt x="640" y="181"/>
                  <a:pt x="640" y="181"/>
                </a:cubicBezTo>
                <a:cubicBezTo>
                  <a:pt x="640" y="181"/>
                  <a:pt x="640" y="181"/>
                  <a:pt x="640" y="181"/>
                </a:cubicBezTo>
                <a:cubicBezTo>
                  <a:pt x="640" y="181"/>
                  <a:pt x="640" y="181"/>
                  <a:pt x="640" y="181"/>
                </a:cubicBezTo>
                <a:cubicBezTo>
                  <a:pt x="640" y="181"/>
                  <a:pt x="640" y="181"/>
                  <a:pt x="640" y="181"/>
                </a:cubicBezTo>
                <a:cubicBezTo>
                  <a:pt x="640" y="181"/>
                  <a:pt x="640" y="181"/>
                  <a:pt x="640" y="181"/>
                </a:cubicBezTo>
                <a:cubicBezTo>
                  <a:pt x="640" y="181"/>
                  <a:pt x="640" y="181"/>
                  <a:pt x="640" y="181"/>
                </a:cubicBezTo>
                <a:cubicBezTo>
                  <a:pt x="640" y="181"/>
                  <a:pt x="640" y="181"/>
                  <a:pt x="640" y="181"/>
                </a:cubicBezTo>
                <a:cubicBezTo>
                  <a:pt x="640" y="181"/>
                  <a:pt x="640" y="181"/>
                  <a:pt x="640" y="181"/>
                </a:cubicBezTo>
                <a:cubicBezTo>
                  <a:pt x="640" y="181"/>
                  <a:pt x="640" y="181"/>
                  <a:pt x="640" y="181"/>
                </a:cubicBezTo>
                <a:cubicBezTo>
                  <a:pt x="640" y="181"/>
                  <a:pt x="640" y="181"/>
                  <a:pt x="640" y="181"/>
                </a:cubicBezTo>
                <a:cubicBezTo>
                  <a:pt x="639" y="181"/>
                  <a:pt x="639" y="181"/>
                  <a:pt x="639" y="181"/>
                </a:cubicBezTo>
                <a:cubicBezTo>
                  <a:pt x="639" y="181"/>
                  <a:pt x="639" y="181"/>
                  <a:pt x="639" y="181"/>
                </a:cubicBezTo>
                <a:cubicBezTo>
                  <a:pt x="639" y="181"/>
                  <a:pt x="639" y="181"/>
                  <a:pt x="639" y="181"/>
                </a:cubicBezTo>
                <a:cubicBezTo>
                  <a:pt x="639" y="181"/>
                  <a:pt x="639" y="181"/>
                  <a:pt x="639" y="181"/>
                </a:cubicBezTo>
                <a:cubicBezTo>
                  <a:pt x="639" y="181"/>
                  <a:pt x="639" y="181"/>
                  <a:pt x="639" y="181"/>
                </a:cubicBezTo>
                <a:cubicBezTo>
                  <a:pt x="639" y="181"/>
                  <a:pt x="639" y="181"/>
                  <a:pt x="639" y="181"/>
                </a:cubicBezTo>
                <a:cubicBezTo>
                  <a:pt x="639" y="181"/>
                  <a:pt x="639" y="181"/>
                  <a:pt x="639" y="181"/>
                </a:cubicBezTo>
                <a:cubicBezTo>
                  <a:pt x="638" y="181"/>
                  <a:pt x="638" y="181"/>
                  <a:pt x="638" y="181"/>
                </a:cubicBezTo>
                <a:cubicBezTo>
                  <a:pt x="638" y="181"/>
                  <a:pt x="638" y="181"/>
                  <a:pt x="638" y="181"/>
                </a:cubicBezTo>
                <a:cubicBezTo>
                  <a:pt x="638" y="181"/>
                  <a:pt x="638" y="181"/>
                  <a:pt x="638" y="181"/>
                </a:cubicBezTo>
                <a:cubicBezTo>
                  <a:pt x="638" y="181"/>
                  <a:pt x="638" y="181"/>
                  <a:pt x="638" y="181"/>
                </a:cubicBezTo>
                <a:cubicBezTo>
                  <a:pt x="638" y="179"/>
                  <a:pt x="638" y="179"/>
                  <a:pt x="638" y="179"/>
                </a:cubicBezTo>
                <a:cubicBezTo>
                  <a:pt x="638" y="179"/>
                  <a:pt x="638" y="179"/>
                  <a:pt x="638" y="179"/>
                </a:cubicBezTo>
                <a:cubicBezTo>
                  <a:pt x="638" y="179"/>
                  <a:pt x="638" y="179"/>
                  <a:pt x="638" y="179"/>
                </a:cubicBezTo>
                <a:cubicBezTo>
                  <a:pt x="637" y="179"/>
                  <a:pt x="637" y="179"/>
                  <a:pt x="637" y="179"/>
                </a:cubicBezTo>
                <a:cubicBezTo>
                  <a:pt x="637" y="179"/>
                  <a:pt x="637" y="179"/>
                  <a:pt x="637" y="179"/>
                </a:cubicBezTo>
                <a:cubicBezTo>
                  <a:pt x="637" y="179"/>
                  <a:pt x="637" y="179"/>
                  <a:pt x="637" y="179"/>
                </a:cubicBezTo>
                <a:cubicBezTo>
                  <a:pt x="636" y="179"/>
                  <a:pt x="636" y="179"/>
                  <a:pt x="636" y="179"/>
                </a:cubicBezTo>
                <a:cubicBezTo>
                  <a:pt x="635" y="179"/>
                  <a:pt x="635" y="179"/>
                  <a:pt x="635" y="179"/>
                </a:cubicBezTo>
                <a:cubicBezTo>
                  <a:pt x="635" y="176"/>
                  <a:pt x="635" y="176"/>
                  <a:pt x="635" y="176"/>
                </a:cubicBezTo>
                <a:cubicBezTo>
                  <a:pt x="640" y="176"/>
                  <a:pt x="640" y="176"/>
                  <a:pt x="640" y="176"/>
                </a:cubicBezTo>
                <a:cubicBezTo>
                  <a:pt x="640" y="176"/>
                  <a:pt x="640" y="176"/>
                  <a:pt x="640" y="176"/>
                </a:cubicBezTo>
                <a:cubicBezTo>
                  <a:pt x="642" y="176"/>
                  <a:pt x="642" y="176"/>
                  <a:pt x="642" y="176"/>
                </a:cubicBezTo>
                <a:lnTo>
                  <a:pt x="642" y="181"/>
                </a:lnTo>
                <a:close/>
                <a:moveTo>
                  <a:pt x="642" y="168"/>
                </a:moveTo>
                <a:cubicBezTo>
                  <a:pt x="642" y="174"/>
                  <a:pt x="642" y="174"/>
                  <a:pt x="642" y="174"/>
                </a:cubicBezTo>
                <a:cubicBezTo>
                  <a:pt x="640" y="174"/>
                  <a:pt x="640" y="174"/>
                  <a:pt x="640" y="174"/>
                </a:cubicBezTo>
                <a:cubicBezTo>
                  <a:pt x="635" y="174"/>
                  <a:pt x="635" y="174"/>
                  <a:pt x="635" y="174"/>
                </a:cubicBezTo>
                <a:cubicBezTo>
                  <a:pt x="635" y="168"/>
                  <a:pt x="635" y="168"/>
                  <a:pt x="635" y="168"/>
                </a:cubicBezTo>
                <a:cubicBezTo>
                  <a:pt x="640" y="168"/>
                  <a:pt x="640" y="168"/>
                  <a:pt x="640" y="168"/>
                </a:cubicBezTo>
                <a:cubicBezTo>
                  <a:pt x="640" y="168"/>
                  <a:pt x="640" y="168"/>
                  <a:pt x="640" y="168"/>
                </a:cubicBezTo>
                <a:cubicBezTo>
                  <a:pt x="642" y="168"/>
                  <a:pt x="642" y="168"/>
                  <a:pt x="642" y="168"/>
                </a:cubicBezTo>
                <a:close/>
                <a:moveTo>
                  <a:pt x="642" y="166"/>
                </a:moveTo>
                <a:cubicBezTo>
                  <a:pt x="640" y="166"/>
                  <a:pt x="640" y="166"/>
                  <a:pt x="640" y="166"/>
                </a:cubicBezTo>
                <a:cubicBezTo>
                  <a:pt x="635" y="166"/>
                  <a:pt x="635" y="166"/>
                  <a:pt x="635" y="166"/>
                </a:cubicBezTo>
                <a:cubicBezTo>
                  <a:pt x="635" y="161"/>
                  <a:pt x="635" y="161"/>
                  <a:pt x="635" y="161"/>
                </a:cubicBezTo>
                <a:cubicBezTo>
                  <a:pt x="640" y="161"/>
                  <a:pt x="640" y="161"/>
                  <a:pt x="640" y="161"/>
                </a:cubicBezTo>
                <a:cubicBezTo>
                  <a:pt x="640" y="161"/>
                  <a:pt x="640" y="161"/>
                  <a:pt x="640" y="161"/>
                </a:cubicBezTo>
                <a:cubicBezTo>
                  <a:pt x="640" y="161"/>
                  <a:pt x="640" y="161"/>
                  <a:pt x="640" y="161"/>
                </a:cubicBezTo>
                <a:cubicBezTo>
                  <a:pt x="641" y="162"/>
                  <a:pt x="641" y="162"/>
                  <a:pt x="641" y="162"/>
                </a:cubicBezTo>
                <a:cubicBezTo>
                  <a:pt x="642" y="163"/>
                  <a:pt x="642" y="163"/>
                  <a:pt x="642" y="163"/>
                </a:cubicBezTo>
                <a:lnTo>
                  <a:pt x="642" y="166"/>
                </a:lnTo>
                <a:close/>
                <a:moveTo>
                  <a:pt x="650" y="181"/>
                </a:moveTo>
                <a:cubicBezTo>
                  <a:pt x="650" y="181"/>
                  <a:pt x="650" y="181"/>
                  <a:pt x="650" y="181"/>
                </a:cubicBezTo>
                <a:cubicBezTo>
                  <a:pt x="650" y="181"/>
                  <a:pt x="650" y="181"/>
                  <a:pt x="650" y="181"/>
                </a:cubicBezTo>
                <a:cubicBezTo>
                  <a:pt x="650" y="181"/>
                  <a:pt x="650" y="181"/>
                  <a:pt x="650" y="181"/>
                </a:cubicBezTo>
                <a:cubicBezTo>
                  <a:pt x="650" y="181"/>
                  <a:pt x="650" y="181"/>
                  <a:pt x="650" y="181"/>
                </a:cubicBezTo>
                <a:cubicBezTo>
                  <a:pt x="650" y="181"/>
                  <a:pt x="650" y="181"/>
                  <a:pt x="650" y="181"/>
                </a:cubicBezTo>
                <a:cubicBezTo>
                  <a:pt x="649" y="181"/>
                  <a:pt x="649" y="181"/>
                  <a:pt x="649" y="181"/>
                </a:cubicBezTo>
                <a:cubicBezTo>
                  <a:pt x="649" y="181"/>
                  <a:pt x="649" y="181"/>
                  <a:pt x="649" y="181"/>
                </a:cubicBezTo>
                <a:cubicBezTo>
                  <a:pt x="649" y="181"/>
                  <a:pt x="649" y="181"/>
                  <a:pt x="649" y="181"/>
                </a:cubicBezTo>
                <a:cubicBezTo>
                  <a:pt x="649" y="181"/>
                  <a:pt x="649" y="181"/>
                  <a:pt x="649" y="181"/>
                </a:cubicBezTo>
                <a:cubicBezTo>
                  <a:pt x="649" y="181"/>
                  <a:pt x="649" y="181"/>
                  <a:pt x="649" y="181"/>
                </a:cubicBezTo>
                <a:cubicBezTo>
                  <a:pt x="649" y="181"/>
                  <a:pt x="649" y="181"/>
                  <a:pt x="649" y="181"/>
                </a:cubicBezTo>
                <a:cubicBezTo>
                  <a:pt x="649" y="181"/>
                  <a:pt x="649" y="181"/>
                  <a:pt x="649" y="181"/>
                </a:cubicBezTo>
                <a:cubicBezTo>
                  <a:pt x="649" y="181"/>
                  <a:pt x="649" y="181"/>
                  <a:pt x="649" y="181"/>
                </a:cubicBezTo>
                <a:cubicBezTo>
                  <a:pt x="649" y="181"/>
                  <a:pt x="649" y="181"/>
                  <a:pt x="649" y="181"/>
                </a:cubicBezTo>
                <a:cubicBezTo>
                  <a:pt x="649" y="181"/>
                  <a:pt x="649" y="181"/>
                  <a:pt x="649" y="181"/>
                </a:cubicBezTo>
                <a:cubicBezTo>
                  <a:pt x="649" y="181"/>
                  <a:pt x="649" y="181"/>
                  <a:pt x="649" y="181"/>
                </a:cubicBezTo>
                <a:cubicBezTo>
                  <a:pt x="649" y="181"/>
                  <a:pt x="649" y="181"/>
                  <a:pt x="649" y="181"/>
                </a:cubicBezTo>
                <a:cubicBezTo>
                  <a:pt x="649" y="181"/>
                  <a:pt x="649" y="181"/>
                  <a:pt x="649" y="181"/>
                </a:cubicBezTo>
                <a:cubicBezTo>
                  <a:pt x="649" y="181"/>
                  <a:pt x="649" y="181"/>
                  <a:pt x="649" y="181"/>
                </a:cubicBezTo>
                <a:cubicBezTo>
                  <a:pt x="649" y="181"/>
                  <a:pt x="649" y="181"/>
                  <a:pt x="649" y="181"/>
                </a:cubicBezTo>
                <a:cubicBezTo>
                  <a:pt x="648" y="181"/>
                  <a:pt x="648" y="181"/>
                  <a:pt x="648" y="181"/>
                </a:cubicBezTo>
                <a:cubicBezTo>
                  <a:pt x="648" y="181"/>
                  <a:pt x="648" y="181"/>
                  <a:pt x="648" y="181"/>
                </a:cubicBezTo>
                <a:cubicBezTo>
                  <a:pt x="648" y="181"/>
                  <a:pt x="648" y="181"/>
                  <a:pt x="648" y="181"/>
                </a:cubicBezTo>
                <a:cubicBezTo>
                  <a:pt x="648" y="181"/>
                  <a:pt x="648" y="181"/>
                  <a:pt x="648" y="181"/>
                </a:cubicBezTo>
                <a:cubicBezTo>
                  <a:pt x="648" y="181"/>
                  <a:pt x="648" y="181"/>
                  <a:pt x="648" y="181"/>
                </a:cubicBezTo>
                <a:cubicBezTo>
                  <a:pt x="648" y="181"/>
                  <a:pt x="648" y="181"/>
                  <a:pt x="648" y="181"/>
                </a:cubicBezTo>
                <a:cubicBezTo>
                  <a:pt x="647" y="181"/>
                  <a:pt x="647" y="181"/>
                  <a:pt x="647" y="181"/>
                </a:cubicBezTo>
                <a:cubicBezTo>
                  <a:pt x="647" y="181"/>
                  <a:pt x="647" y="181"/>
                  <a:pt x="647" y="181"/>
                </a:cubicBezTo>
                <a:cubicBezTo>
                  <a:pt x="647" y="181"/>
                  <a:pt x="647" y="181"/>
                  <a:pt x="647" y="181"/>
                </a:cubicBezTo>
                <a:cubicBezTo>
                  <a:pt x="647" y="181"/>
                  <a:pt x="647" y="181"/>
                  <a:pt x="647" y="181"/>
                </a:cubicBezTo>
                <a:cubicBezTo>
                  <a:pt x="647" y="181"/>
                  <a:pt x="647" y="181"/>
                  <a:pt x="647" y="181"/>
                </a:cubicBezTo>
                <a:cubicBezTo>
                  <a:pt x="647" y="181"/>
                  <a:pt x="647" y="181"/>
                  <a:pt x="647" y="181"/>
                </a:cubicBezTo>
                <a:cubicBezTo>
                  <a:pt x="647" y="181"/>
                  <a:pt x="647" y="181"/>
                  <a:pt x="647" y="181"/>
                </a:cubicBezTo>
                <a:cubicBezTo>
                  <a:pt x="646" y="181"/>
                  <a:pt x="646" y="181"/>
                  <a:pt x="646" y="181"/>
                </a:cubicBezTo>
                <a:cubicBezTo>
                  <a:pt x="646" y="181"/>
                  <a:pt x="646" y="181"/>
                  <a:pt x="646" y="181"/>
                </a:cubicBezTo>
                <a:cubicBezTo>
                  <a:pt x="646" y="181"/>
                  <a:pt x="646" y="181"/>
                  <a:pt x="646" y="181"/>
                </a:cubicBezTo>
                <a:cubicBezTo>
                  <a:pt x="646" y="181"/>
                  <a:pt x="646" y="181"/>
                  <a:pt x="646" y="181"/>
                </a:cubicBezTo>
                <a:cubicBezTo>
                  <a:pt x="646" y="181"/>
                  <a:pt x="646" y="181"/>
                  <a:pt x="646" y="181"/>
                </a:cubicBezTo>
                <a:cubicBezTo>
                  <a:pt x="646" y="181"/>
                  <a:pt x="646" y="181"/>
                  <a:pt x="646" y="181"/>
                </a:cubicBezTo>
                <a:cubicBezTo>
                  <a:pt x="646" y="181"/>
                  <a:pt x="646" y="181"/>
                  <a:pt x="646" y="181"/>
                </a:cubicBezTo>
                <a:cubicBezTo>
                  <a:pt x="646" y="181"/>
                  <a:pt x="646" y="181"/>
                  <a:pt x="646" y="181"/>
                </a:cubicBezTo>
                <a:cubicBezTo>
                  <a:pt x="646" y="181"/>
                  <a:pt x="646" y="181"/>
                  <a:pt x="646" y="181"/>
                </a:cubicBezTo>
                <a:cubicBezTo>
                  <a:pt x="646" y="181"/>
                  <a:pt x="646" y="181"/>
                  <a:pt x="646" y="181"/>
                </a:cubicBezTo>
                <a:cubicBezTo>
                  <a:pt x="645" y="181"/>
                  <a:pt x="645" y="181"/>
                  <a:pt x="645" y="181"/>
                </a:cubicBezTo>
                <a:cubicBezTo>
                  <a:pt x="645" y="181"/>
                  <a:pt x="645" y="181"/>
                  <a:pt x="645" y="181"/>
                </a:cubicBezTo>
                <a:cubicBezTo>
                  <a:pt x="645" y="181"/>
                  <a:pt x="645" y="181"/>
                  <a:pt x="645" y="181"/>
                </a:cubicBezTo>
                <a:cubicBezTo>
                  <a:pt x="645" y="181"/>
                  <a:pt x="645" y="181"/>
                  <a:pt x="645" y="181"/>
                </a:cubicBezTo>
                <a:cubicBezTo>
                  <a:pt x="645" y="181"/>
                  <a:pt x="645" y="181"/>
                  <a:pt x="645" y="181"/>
                </a:cubicBezTo>
                <a:cubicBezTo>
                  <a:pt x="645" y="181"/>
                  <a:pt x="645" y="181"/>
                  <a:pt x="645" y="181"/>
                </a:cubicBezTo>
                <a:cubicBezTo>
                  <a:pt x="645" y="181"/>
                  <a:pt x="645" y="181"/>
                  <a:pt x="645" y="181"/>
                </a:cubicBezTo>
                <a:cubicBezTo>
                  <a:pt x="645" y="181"/>
                  <a:pt x="645" y="181"/>
                  <a:pt x="645" y="181"/>
                </a:cubicBezTo>
                <a:cubicBezTo>
                  <a:pt x="645" y="176"/>
                  <a:pt x="645" y="176"/>
                  <a:pt x="645" y="176"/>
                </a:cubicBezTo>
                <a:cubicBezTo>
                  <a:pt x="650" y="176"/>
                  <a:pt x="650" y="176"/>
                  <a:pt x="650" y="176"/>
                </a:cubicBezTo>
                <a:lnTo>
                  <a:pt x="650" y="181"/>
                </a:lnTo>
                <a:close/>
                <a:moveTo>
                  <a:pt x="650" y="174"/>
                </a:moveTo>
                <a:cubicBezTo>
                  <a:pt x="645" y="174"/>
                  <a:pt x="645" y="174"/>
                  <a:pt x="645" y="174"/>
                </a:cubicBezTo>
                <a:cubicBezTo>
                  <a:pt x="645" y="168"/>
                  <a:pt x="645" y="168"/>
                  <a:pt x="645" y="168"/>
                </a:cubicBezTo>
                <a:cubicBezTo>
                  <a:pt x="650" y="168"/>
                  <a:pt x="650" y="168"/>
                  <a:pt x="650" y="168"/>
                </a:cubicBezTo>
                <a:lnTo>
                  <a:pt x="650" y="174"/>
                </a:lnTo>
                <a:close/>
                <a:moveTo>
                  <a:pt x="650" y="166"/>
                </a:moveTo>
                <a:cubicBezTo>
                  <a:pt x="645" y="166"/>
                  <a:pt x="645" y="166"/>
                  <a:pt x="645" y="166"/>
                </a:cubicBezTo>
                <a:cubicBezTo>
                  <a:pt x="645" y="163"/>
                  <a:pt x="645" y="163"/>
                  <a:pt x="645" y="163"/>
                </a:cubicBezTo>
                <a:cubicBezTo>
                  <a:pt x="645" y="163"/>
                  <a:pt x="645" y="163"/>
                  <a:pt x="645" y="163"/>
                </a:cubicBezTo>
                <a:cubicBezTo>
                  <a:pt x="645" y="163"/>
                  <a:pt x="645" y="163"/>
                  <a:pt x="645" y="163"/>
                </a:cubicBezTo>
                <a:cubicBezTo>
                  <a:pt x="646" y="163"/>
                  <a:pt x="646" y="163"/>
                  <a:pt x="646" y="163"/>
                </a:cubicBezTo>
                <a:cubicBezTo>
                  <a:pt x="647" y="163"/>
                  <a:pt x="647" y="163"/>
                  <a:pt x="647" y="163"/>
                </a:cubicBezTo>
                <a:cubicBezTo>
                  <a:pt x="648" y="162"/>
                  <a:pt x="648" y="162"/>
                  <a:pt x="648" y="162"/>
                </a:cubicBezTo>
                <a:cubicBezTo>
                  <a:pt x="648" y="161"/>
                  <a:pt x="648" y="161"/>
                  <a:pt x="648" y="161"/>
                </a:cubicBezTo>
                <a:cubicBezTo>
                  <a:pt x="648" y="161"/>
                  <a:pt x="648" y="161"/>
                  <a:pt x="648" y="161"/>
                </a:cubicBezTo>
                <a:cubicBezTo>
                  <a:pt x="650" y="161"/>
                  <a:pt x="650" y="161"/>
                  <a:pt x="650" y="161"/>
                </a:cubicBezTo>
                <a:lnTo>
                  <a:pt x="650" y="166"/>
                </a:lnTo>
                <a:close/>
                <a:moveTo>
                  <a:pt x="652" y="161"/>
                </a:moveTo>
                <a:cubicBezTo>
                  <a:pt x="656" y="161"/>
                  <a:pt x="656" y="161"/>
                  <a:pt x="656" y="161"/>
                </a:cubicBezTo>
                <a:cubicBezTo>
                  <a:pt x="656" y="166"/>
                  <a:pt x="656" y="166"/>
                  <a:pt x="656" y="166"/>
                </a:cubicBezTo>
                <a:cubicBezTo>
                  <a:pt x="652" y="166"/>
                  <a:pt x="652" y="166"/>
                  <a:pt x="652" y="166"/>
                </a:cubicBezTo>
                <a:lnTo>
                  <a:pt x="652" y="161"/>
                </a:lnTo>
                <a:close/>
                <a:moveTo>
                  <a:pt x="652" y="168"/>
                </a:moveTo>
                <a:cubicBezTo>
                  <a:pt x="656" y="168"/>
                  <a:pt x="656" y="168"/>
                  <a:pt x="656" y="168"/>
                </a:cubicBezTo>
                <a:cubicBezTo>
                  <a:pt x="656" y="174"/>
                  <a:pt x="656" y="174"/>
                  <a:pt x="656" y="174"/>
                </a:cubicBezTo>
                <a:cubicBezTo>
                  <a:pt x="652" y="174"/>
                  <a:pt x="652" y="174"/>
                  <a:pt x="652" y="174"/>
                </a:cubicBezTo>
                <a:lnTo>
                  <a:pt x="652" y="168"/>
                </a:lnTo>
                <a:close/>
                <a:moveTo>
                  <a:pt x="656" y="181"/>
                </a:moveTo>
                <a:cubicBezTo>
                  <a:pt x="656" y="181"/>
                  <a:pt x="656" y="181"/>
                  <a:pt x="656" y="181"/>
                </a:cubicBezTo>
                <a:cubicBezTo>
                  <a:pt x="655" y="181"/>
                  <a:pt x="655" y="181"/>
                  <a:pt x="655" y="181"/>
                </a:cubicBezTo>
                <a:cubicBezTo>
                  <a:pt x="655" y="181"/>
                  <a:pt x="655" y="181"/>
                  <a:pt x="655" y="181"/>
                </a:cubicBezTo>
                <a:cubicBezTo>
                  <a:pt x="655" y="181"/>
                  <a:pt x="655" y="181"/>
                  <a:pt x="655" y="181"/>
                </a:cubicBezTo>
                <a:cubicBezTo>
                  <a:pt x="655" y="181"/>
                  <a:pt x="655" y="181"/>
                  <a:pt x="655" y="181"/>
                </a:cubicBezTo>
                <a:cubicBezTo>
                  <a:pt x="655" y="181"/>
                  <a:pt x="655" y="181"/>
                  <a:pt x="655" y="181"/>
                </a:cubicBezTo>
                <a:cubicBezTo>
                  <a:pt x="655" y="181"/>
                  <a:pt x="655" y="181"/>
                  <a:pt x="655" y="181"/>
                </a:cubicBezTo>
                <a:cubicBezTo>
                  <a:pt x="655" y="181"/>
                  <a:pt x="655" y="181"/>
                  <a:pt x="655" y="181"/>
                </a:cubicBezTo>
                <a:cubicBezTo>
                  <a:pt x="655" y="181"/>
                  <a:pt x="655" y="181"/>
                  <a:pt x="655" y="181"/>
                </a:cubicBezTo>
                <a:cubicBezTo>
                  <a:pt x="655" y="181"/>
                  <a:pt x="655" y="181"/>
                  <a:pt x="655" y="181"/>
                </a:cubicBezTo>
                <a:cubicBezTo>
                  <a:pt x="655" y="181"/>
                  <a:pt x="655" y="181"/>
                  <a:pt x="655" y="181"/>
                </a:cubicBezTo>
                <a:cubicBezTo>
                  <a:pt x="655" y="181"/>
                  <a:pt x="655" y="181"/>
                  <a:pt x="655" y="181"/>
                </a:cubicBezTo>
                <a:cubicBezTo>
                  <a:pt x="655" y="181"/>
                  <a:pt x="655" y="181"/>
                  <a:pt x="655" y="181"/>
                </a:cubicBezTo>
                <a:cubicBezTo>
                  <a:pt x="655" y="181"/>
                  <a:pt x="655" y="181"/>
                  <a:pt x="655" y="181"/>
                </a:cubicBezTo>
                <a:cubicBezTo>
                  <a:pt x="655" y="181"/>
                  <a:pt x="655" y="181"/>
                  <a:pt x="655" y="181"/>
                </a:cubicBezTo>
                <a:cubicBezTo>
                  <a:pt x="655" y="181"/>
                  <a:pt x="655" y="181"/>
                  <a:pt x="655" y="181"/>
                </a:cubicBezTo>
                <a:cubicBezTo>
                  <a:pt x="654" y="181"/>
                  <a:pt x="654" y="181"/>
                  <a:pt x="654" y="181"/>
                </a:cubicBezTo>
                <a:cubicBezTo>
                  <a:pt x="654" y="181"/>
                  <a:pt x="654" y="181"/>
                  <a:pt x="654" y="181"/>
                </a:cubicBezTo>
                <a:cubicBezTo>
                  <a:pt x="654" y="181"/>
                  <a:pt x="654" y="181"/>
                  <a:pt x="654" y="181"/>
                </a:cubicBezTo>
                <a:cubicBezTo>
                  <a:pt x="654" y="181"/>
                  <a:pt x="654" y="181"/>
                  <a:pt x="654" y="181"/>
                </a:cubicBezTo>
                <a:cubicBezTo>
                  <a:pt x="654" y="181"/>
                  <a:pt x="654" y="181"/>
                  <a:pt x="654" y="181"/>
                </a:cubicBezTo>
                <a:cubicBezTo>
                  <a:pt x="654" y="181"/>
                  <a:pt x="654" y="181"/>
                  <a:pt x="654" y="181"/>
                </a:cubicBezTo>
                <a:cubicBezTo>
                  <a:pt x="654" y="181"/>
                  <a:pt x="654" y="181"/>
                  <a:pt x="654" y="181"/>
                </a:cubicBezTo>
                <a:cubicBezTo>
                  <a:pt x="654" y="181"/>
                  <a:pt x="654" y="181"/>
                  <a:pt x="654" y="181"/>
                </a:cubicBezTo>
                <a:cubicBezTo>
                  <a:pt x="654" y="181"/>
                  <a:pt x="654" y="181"/>
                  <a:pt x="654" y="181"/>
                </a:cubicBezTo>
                <a:cubicBezTo>
                  <a:pt x="654" y="181"/>
                  <a:pt x="654" y="181"/>
                  <a:pt x="654" y="181"/>
                </a:cubicBezTo>
                <a:cubicBezTo>
                  <a:pt x="652" y="181"/>
                  <a:pt x="652" y="181"/>
                  <a:pt x="652" y="181"/>
                </a:cubicBezTo>
                <a:cubicBezTo>
                  <a:pt x="652" y="181"/>
                  <a:pt x="652" y="181"/>
                  <a:pt x="652" y="181"/>
                </a:cubicBezTo>
                <a:cubicBezTo>
                  <a:pt x="652" y="181"/>
                  <a:pt x="652" y="181"/>
                  <a:pt x="652" y="181"/>
                </a:cubicBezTo>
                <a:cubicBezTo>
                  <a:pt x="652" y="181"/>
                  <a:pt x="652" y="181"/>
                  <a:pt x="652" y="181"/>
                </a:cubicBezTo>
                <a:cubicBezTo>
                  <a:pt x="653" y="181"/>
                  <a:pt x="653" y="181"/>
                  <a:pt x="653" y="181"/>
                </a:cubicBezTo>
                <a:cubicBezTo>
                  <a:pt x="652" y="181"/>
                  <a:pt x="652" y="181"/>
                  <a:pt x="652" y="181"/>
                </a:cubicBezTo>
                <a:cubicBezTo>
                  <a:pt x="652" y="181"/>
                  <a:pt x="652" y="181"/>
                  <a:pt x="652" y="181"/>
                </a:cubicBezTo>
                <a:cubicBezTo>
                  <a:pt x="652" y="181"/>
                  <a:pt x="652" y="181"/>
                  <a:pt x="652" y="181"/>
                </a:cubicBezTo>
                <a:cubicBezTo>
                  <a:pt x="652" y="181"/>
                  <a:pt x="652" y="181"/>
                  <a:pt x="652" y="181"/>
                </a:cubicBezTo>
                <a:cubicBezTo>
                  <a:pt x="652" y="181"/>
                  <a:pt x="652" y="181"/>
                  <a:pt x="652" y="181"/>
                </a:cubicBezTo>
                <a:cubicBezTo>
                  <a:pt x="652" y="181"/>
                  <a:pt x="652" y="181"/>
                  <a:pt x="652" y="181"/>
                </a:cubicBezTo>
                <a:cubicBezTo>
                  <a:pt x="652" y="181"/>
                  <a:pt x="652" y="181"/>
                  <a:pt x="652" y="181"/>
                </a:cubicBezTo>
                <a:cubicBezTo>
                  <a:pt x="652" y="181"/>
                  <a:pt x="652" y="181"/>
                  <a:pt x="652" y="181"/>
                </a:cubicBezTo>
                <a:cubicBezTo>
                  <a:pt x="652" y="176"/>
                  <a:pt x="652" y="176"/>
                  <a:pt x="652" y="176"/>
                </a:cubicBezTo>
                <a:cubicBezTo>
                  <a:pt x="656" y="176"/>
                  <a:pt x="656" y="176"/>
                  <a:pt x="656" y="176"/>
                </a:cubicBezTo>
                <a:cubicBezTo>
                  <a:pt x="656" y="181"/>
                  <a:pt x="656" y="181"/>
                  <a:pt x="656" y="181"/>
                </a:cubicBezTo>
                <a:cubicBezTo>
                  <a:pt x="656" y="181"/>
                  <a:pt x="656" y="181"/>
                  <a:pt x="656" y="181"/>
                </a:cubicBezTo>
                <a:close/>
                <a:moveTo>
                  <a:pt x="661" y="161"/>
                </a:moveTo>
                <a:cubicBezTo>
                  <a:pt x="666" y="161"/>
                  <a:pt x="666" y="161"/>
                  <a:pt x="666" y="161"/>
                </a:cubicBezTo>
                <a:cubicBezTo>
                  <a:pt x="666" y="166"/>
                  <a:pt x="666" y="166"/>
                  <a:pt x="666" y="166"/>
                </a:cubicBezTo>
                <a:cubicBezTo>
                  <a:pt x="661" y="166"/>
                  <a:pt x="661" y="166"/>
                  <a:pt x="661" y="166"/>
                </a:cubicBezTo>
                <a:lnTo>
                  <a:pt x="661" y="161"/>
                </a:lnTo>
                <a:close/>
                <a:moveTo>
                  <a:pt x="661" y="168"/>
                </a:moveTo>
                <a:cubicBezTo>
                  <a:pt x="666" y="168"/>
                  <a:pt x="666" y="168"/>
                  <a:pt x="666" y="168"/>
                </a:cubicBezTo>
                <a:cubicBezTo>
                  <a:pt x="666" y="174"/>
                  <a:pt x="666" y="174"/>
                  <a:pt x="666" y="174"/>
                </a:cubicBezTo>
                <a:cubicBezTo>
                  <a:pt x="661" y="174"/>
                  <a:pt x="661" y="174"/>
                  <a:pt x="661" y="174"/>
                </a:cubicBezTo>
                <a:lnTo>
                  <a:pt x="661" y="168"/>
                </a:lnTo>
                <a:close/>
                <a:moveTo>
                  <a:pt x="661" y="181"/>
                </a:moveTo>
                <a:cubicBezTo>
                  <a:pt x="661" y="176"/>
                  <a:pt x="661" y="176"/>
                  <a:pt x="661" y="176"/>
                </a:cubicBezTo>
                <a:cubicBezTo>
                  <a:pt x="666" y="176"/>
                  <a:pt x="666" y="176"/>
                  <a:pt x="666" y="176"/>
                </a:cubicBezTo>
                <a:cubicBezTo>
                  <a:pt x="666" y="181"/>
                  <a:pt x="666" y="181"/>
                  <a:pt x="666" y="181"/>
                </a:cubicBezTo>
                <a:lnTo>
                  <a:pt x="661" y="181"/>
                </a:lnTo>
                <a:close/>
                <a:moveTo>
                  <a:pt x="691" y="189"/>
                </a:moveTo>
                <a:cubicBezTo>
                  <a:pt x="689" y="189"/>
                  <a:pt x="689" y="189"/>
                  <a:pt x="689" y="189"/>
                </a:cubicBezTo>
                <a:cubicBezTo>
                  <a:pt x="689" y="187"/>
                  <a:pt x="689" y="187"/>
                  <a:pt x="689" y="187"/>
                </a:cubicBezTo>
                <a:cubicBezTo>
                  <a:pt x="691" y="187"/>
                  <a:pt x="691" y="187"/>
                  <a:pt x="691" y="187"/>
                </a:cubicBezTo>
                <a:lnTo>
                  <a:pt x="691" y="189"/>
                </a:lnTo>
                <a:close/>
                <a:moveTo>
                  <a:pt x="796" y="189"/>
                </a:moveTo>
                <a:cubicBezTo>
                  <a:pt x="801" y="187"/>
                  <a:pt x="801" y="187"/>
                  <a:pt x="801" y="187"/>
                </a:cubicBezTo>
                <a:cubicBezTo>
                  <a:pt x="804" y="187"/>
                  <a:pt x="804" y="187"/>
                  <a:pt x="804" y="187"/>
                </a:cubicBezTo>
                <a:cubicBezTo>
                  <a:pt x="804" y="189"/>
                  <a:pt x="804" y="189"/>
                  <a:pt x="804" y="189"/>
                </a:cubicBezTo>
                <a:lnTo>
                  <a:pt x="796" y="189"/>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21920" tIns="60960" rIns="121920" bIns="60960"/>
          <a:lstStyle/>
          <a:p>
            <a:endParaRPr lang="zh-CN" altLang="en-US"/>
          </a:p>
        </p:txBody>
      </p:sp>
      <p:sp>
        <p:nvSpPr>
          <p:cNvPr id="2" name="文本框 1"/>
          <p:cNvSpPr txBox="1"/>
          <p:nvPr/>
        </p:nvSpPr>
        <p:spPr>
          <a:xfrm>
            <a:off x="7140575" y="4025900"/>
            <a:ext cx="4464685" cy="1005840"/>
          </a:xfrm>
          <a:prstGeom prst="rect">
            <a:avLst/>
          </a:prstGeom>
          <a:noFill/>
        </p:spPr>
        <p:txBody>
          <a:bodyPr wrap="square" rtlCol="0">
            <a:spAutoFit/>
          </a:bodyPr>
          <a:p>
            <a:r>
              <a:rPr lang="en-US" altLang="zh-CN" sz="6000">
                <a:latin typeface="楷体" panose="02010609060101010101" charset="-122"/>
                <a:ea typeface="楷体" panose="02010609060101010101" charset="-122"/>
              </a:rPr>
              <a:t>THANK YOU</a:t>
            </a:r>
            <a:endParaRPr lang="en-US" altLang="zh-CN" sz="6000">
              <a:latin typeface="楷体" panose="02010609060101010101" charset="-122"/>
              <a:ea typeface="楷体" panose="02010609060101010101" charset="-122"/>
            </a:endParaRPr>
          </a:p>
        </p:txBody>
      </p:sp>
    </p:spTree>
  </p:cSld>
  <p:clrMapOvr>
    <a:masterClrMapping/>
  </p:clrMapOvr>
  <p:transition>
    <p:wedg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0">
            <a:off x="194310" y="2176780"/>
            <a:ext cx="2435225" cy="417830"/>
            <a:chOff x="533" y="463"/>
            <a:chExt cx="3835" cy="658"/>
          </a:xfrm>
        </p:grpSpPr>
        <p:sp>
          <p:nvSpPr>
            <p:cNvPr id="5" name="文本框 23"/>
            <p:cNvSpPr txBox="1">
              <a:spLocks noChangeArrowheads="1"/>
            </p:cNvSpPr>
            <p:nvPr/>
          </p:nvSpPr>
          <p:spPr bwMode="auto">
            <a:xfrm>
              <a:off x="1165" y="463"/>
              <a:ext cx="3203" cy="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000" b="1">
                  <a:solidFill>
                    <a:srgbClr val="F77258"/>
                  </a:solidFill>
                  <a:latin typeface="微软雅黑" panose="020B0503020204020204" pitchFamily="34" charset="-122"/>
                  <a:ea typeface="微软雅黑" panose="020B0503020204020204" pitchFamily="34" charset="-122"/>
                </a:rPr>
                <a:t>1.3 </a:t>
              </a:r>
              <a:r>
                <a:rPr lang="zh-CN" altLang="en-US" sz="2000" b="1">
                  <a:solidFill>
                    <a:srgbClr val="F77258"/>
                  </a:solidFill>
                  <a:latin typeface="微软雅黑" panose="020B0503020204020204" pitchFamily="34" charset="-122"/>
                  <a:ea typeface="微软雅黑" panose="020B0503020204020204" pitchFamily="34" charset="-122"/>
                </a:rPr>
                <a:t>参考文献</a:t>
              </a:r>
              <a:endParaRPr lang="zh-CN" altLang="en-US" sz="2000" b="1">
                <a:solidFill>
                  <a:srgbClr val="F77258"/>
                </a:solidFill>
                <a:latin typeface="微软雅黑" panose="020B0503020204020204" pitchFamily="34" charset="-122"/>
                <a:ea typeface="微软雅黑" panose="020B0503020204020204" pitchFamily="34" charset="-122"/>
              </a:endParaRPr>
            </a:p>
          </p:txBody>
        </p:sp>
        <p:grpSp>
          <p:nvGrpSpPr>
            <p:cNvPr id="6" name="组合 29"/>
            <p:cNvGrpSpPr/>
            <p:nvPr/>
          </p:nvGrpSpPr>
          <p:grpSpPr bwMode="auto">
            <a:xfrm>
              <a:off x="533" y="463"/>
              <a:ext cx="525" cy="647"/>
              <a:chOff x="10668001" y="925959"/>
              <a:chExt cx="444498" cy="545940"/>
            </a:xfrm>
          </p:grpSpPr>
          <p:sp>
            <p:nvSpPr>
              <p:cNvPr id="3" name="等腰三角形 2"/>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等腰三角形 13"/>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grpSp>
        <p:nvGrpSpPr>
          <p:cNvPr id="11" name="组合 10"/>
          <p:cNvGrpSpPr/>
          <p:nvPr/>
        </p:nvGrpSpPr>
        <p:grpSpPr>
          <a:xfrm rot="0">
            <a:off x="222250" y="889635"/>
            <a:ext cx="2435225" cy="417830"/>
            <a:chOff x="533" y="463"/>
            <a:chExt cx="3835" cy="658"/>
          </a:xfrm>
        </p:grpSpPr>
        <p:sp>
          <p:nvSpPr>
            <p:cNvPr id="12" name="文本框 23"/>
            <p:cNvSpPr txBox="1">
              <a:spLocks noChangeArrowheads="1"/>
            </p:cNvSpPr>
            <p:nvPr/>
          </p:nvSpPr>
          <p:spPr bwMode="auto">
            <a:xfrm>
              <a:off x="1165" y="463"/>
              <a:ext cx="3203" cy="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000" b="1">
                  <a:solidFill>
                    <a:srgbClr val="F77258"/>
                  </a:solidFill>
                  <a:latin typeface="微软雅黑" panose="020B0503020204020204" pitchFamily="34" charset="-122"/>
                  <a:ea typeface="微软雅黑" panose="020B0503020204020204" pitchFamily="34" charset="-122"/>
                </a:rPr>
                <a:t>1.2 </a:t>
              </a:r>
              <a:r>
                <a:rPr lang="zh-CN" altLang="en-US" sz="2000" b="1">
                  <a:solidFill>
                    <a:srgbClr val="F77258"/>
                  </a:solidFill>
                  <a:latin typeface="微软雅黑" panose="020B0503020204020204" pitchFamily="34" charset="-122"/>
                  <a:ea typeface="微软雅黑" panose="020B0503020204020204" pitchFamily="34" charset="-122"/>
                </a:rPr>
                <a:t>产品范围</a:t>
              </a:r>
              <a:endParaRPr lang="zh-CN" altLang="en-US" sz="2000" b="1">
                <a:solidFill>
                  <a:srgbClr val="F77258"/>
                </a:solidFill>
                <a:latin typeface="微软雅黑" panose="020B0503020204020204" pitchFamily="34" charset="-122"/>
                <a:ea typeface="微软雅黑" panose="020B0503020204020204" pitchFamily="34" charset="-122"/>
              </a:endParaRPr>
            </a:p>
          </p:txBody>
        </p:sp>
        <p:grpSp>
          <p:nvGrpSpPr>
            <p:cNvPr id="13" name="组合 29"/>
            <p:cNvGrpSpPr/>
            <p:nvPr/>
          </p:nvGrpSpPr>
          <p:grpSpPr bwMode="auto">
            <a:xfrm>
              <a:off x="533" y="463"/>
              <a:ext cx="525" cy="647"/>
              <a:chOff x="10668001" y="925959"/>
              <a:chExt cx="444498" cy="545940"/>
            </a:xfrm>
          </p:grpSpPr>
          <p:sp>
            <p:nvSpPr>
              <p:cNvPr id="17" name="等腰三角形 16"/>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等腰三角形 17"/>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sp>
        <p:nvSpPr>
          <p:cNvPr id="22" name="Oval 8"/>
          <p:cNvSpPr/>
          <p:nvPr/>
        </p:nvSpPr>
        <p:spPr>
          <a:xfrm>
            <a:off x="2902585" y="572135"/>
            <a:ext cx="5629275" cy="1079500"/>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r>
              <a:rPr lang="zh-CN" altLang="en-US" sz="2000" b="1" dirty="0">
                <a:solidFill>
                  <a:schemeClr val="bg1"/>
                </a:solidFill>
                <a:latin typeface="Arial" panose="020B0604020202020204" pitchFamily="34" charset="0"/>
                <a:ea typeface="微软雅黑" panose="020B0503020204020204" pitchFamily="34" charset="-122"/>
              </a:rPr>
              <a:t>以消消乐为基础创造的具有新玩法功能的游戏</a:t>
            </a:r>
            <a:endParaRPr lang="zh-CN" altLang="en-US" sz="2000" b="1" dirty="0">
              <a:solidFill>
                <a:schemeClr val="bg1"/>
              </a:solidFill>
              <a:latin typeface="Arial" panose="020B0604020202020204" pitchFamily="34" charset="0"/>
              <a:ea typeface="微软雅黑" panose="020B0503020204020204" pitchFamily="34" charset="-122"/>
            </a:endParaRPr>
          </a:p>
        </p:txBody>
      </p:sp>
      <p:grpSp>
        <p:nvGrpSpPr>
          <p:cNvPr id="23" name="组合 22"/>
          <p:cNvGrpSpPr/>
          <p:nvPr/>
        </p:nvGrpSpPr>
        <p:grpSpPr>
          <a:xfrm>
            <a:off x="116205" y="3250565"/>
            <a:ext cx="11778615" cy="3034030"/>
            <a:chOff x="8485" y="5563"/>
            <a:chExt cx="8378" cy="3200"/>
          </a:xfrm>
        </p:grpSpPr>
        <p:sp>
          <p:nvSpPr>
            <p:cNvPr id="39943" name="平行四边形 74"/>
            <p:cNvSpPr/>
            <p:nvPr/>
          </p:nvSpPr>
          <p:spPr>
            <a:xfrm flipH="1" flipV="1">
              <a:off x="9663" y="5563"/>
              <a:ext cx="4867" cy="3200"/>
            </a:xfrm>
            <a:prstGeom prst="parallelogram">
              <a:avLst>
                <a:gd name="adj" fmla="val 24993"/>
              </a:avLst>
            </a:prstGeom>
            <a:blipFill rotWithShape="0">
              <a:blip r:embed="rId1"/>
              <a:stretch>
                <a:fillRect/>
              </a:stretch>
            </a:blip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en-US" sz="1800" dirty="0">
                <a:solidFill>
                  <a:srgbClr val="FFFFFF"/>
                </a:solidFill>
                <a:latin typeface="宋体" panose="02010600030101010101" pitchFamily="2" charset="-122"/>
                <a:sym typeface="宋体" panose="02010600030101010101" pitchFamily="2" charset="-122"/>
              </a:endParaRPr>
            </a:p>
          </p:txBody>
        </p:sp>
        <p:sp>
          <p:nvSpPr>
            <p:cNvPr id="39944" name="任意多边形 77"/>
            <p:cNvSpPr/>
            <p:nvPr/>
          </p:nvSpPr>
          <p:spPr>
            <a:xfrm flipH="1" flipV="1">
              <a:off x="8485" y="5563"/>
              <a:ext cx="3030" cy="3200"/>
            </a:xfrm>
            <a:custGeom>
              <a:avLst/>
              <a:gdLst>
                <a:gd name="txL" fmla="*/ 0 w 1924050"/>
                <a:gd name="txT" fmla="*/ 0 h 2031999"/>
                <a:gd name="txR" fmla="*/ 1924050 w 1924050"/>
                <a:gd name="txB" fmla="*/ 2031999 h 2031999"/>
              </a:gdLst>
              <a:ahLst/>
              <a:cxnLst>
                <a:cxn ang="0">
                  <a:pos x="1416050" y="2032002"/>
                </a:cxn>
                <a:cxn ang="0">
                  <a:pos x="757236" y="2032002"/>
                </a:cxn>
                <a:cxn ang="0">
                  <a:pos x="1265236" y="1"/>
                </a:cxn>
                <a:cxn ang="0">
                  <a:pos x="0" y="1"/>
                </a:cxn>
                <a:cxn ang="0">
                  <a:pos x="0" y="0"/>
                </a:cxn>
                <a:cxn ang="0">
                  <a:pos x="1924050" y="0"/>
                </a:cxn>
              </a:cxnLst>
              <a:rect l="txL" t="txT" r="txR" b="txB"/>
              <a:pathLst>
                <a:path w="1924050" h="2031999">
                  <a:moveTo>
                    <a:pt x="1416050" y="2031999"/>
                  </a:moveTo>
                  <a:lnTo>
                    <a:pt x="757236" y="2031999"/>
                  </a:lnTo>
                  <a:lnTo>
                    <a:pt x="1265236" y="1"/>
                  </a:lnTo>
                  <a:lnTo>
                    <a:pt x="0" y="1"/>
                  </a:lnTo>
                  <a:lnTo>
                    <a:pt x="0" y="0"/>
                  </a:lnTo>
                  <a:lnTo>
                    <a:pt x="1924050" y="0"/>
                  </a:lnTo>
                  <a:lnTo>
                    <a:pt x="1416050" y="2031999"/>
                  </a:lnTo>
                  <a:close/>
                </a:path>
              </a:pathLst>
            </a:custGeom>
            <a:solidFill>
              <a:srgbClr val="6C5B7B">
                <a:alpha val="100000"/>
              </a:srgbClr>
            </a:solidFill>
            <a:ln w="9525">
              <a:noFill/>
            </a:ln>
          </p:spPr>
          <p:txBody>
            <a:bodyPr/>
            <a:p>
              <a:endParaRPr lang="zh-CN" altLang="en-US"/>
            </a:p>
          </p:txBody>
        </p:sp>
        <p:sp>
          <p:nvSpPr>
            <p:cNvPr id="39945" name="任意多边形 80"/>
            <p:cNvSpPr/>
            <p:nvPr/>
          </p:nvSpPr>
          <p:spPr>
            <a:xfrm flipH="1" flipV="1">
              <a:off x="13833" y="5563"/>
              <a:ext cx="3030" cy="3200"/>
            </a:xfrm>
            <a:custGeom>
              <a:avLst/>
              <a:gdLst>
                <a:gd name="txL" fmla="*/ 0 w 1924050"/>
                <a:gd name="txT" fmla="*/ 0 h 2031999"/>
                <a:gd name="txR" fmla="*/ 1924050 w 1924050"/>
                <a:gd name="txB" fmla="*/ 2031999 h 2031999"/>
              </a:gdLst>
              <a:ahLst/>
              <a:cxnLst>
                <a:cxn ang="0">
                  <a:pos x="1416050" y="2032002"/>
                </a:cxn>
                <a:cxn ang="0">
                  <a:pos x="938746" y="2032002"/>
                </a:cxn>
                <a:cxn ang="0">
                  <a:pos x="1446746" y="1"/>
                </a:cxn>
                <a:cxn ang="0">
                  <a:pos x="0" y="1"/>
                </a:cxn>
                <a:cxn ang="0">
                  <a:pos x="0" y="0"/>
                </a:cxn>
                <a:cxn ang="0">
                  <a:pos x="1924050" y="0"/>
                </a:cxn>
              </a:cxnLst>
              <a:rect l="txL" t="txT" r="txR" b="txB"/>
              <a:pathLst>
                <a:path w="1924050" h="2031999">
                  <a:moveTo>
                    <a:pt x="1416050" y="2031999"/>
                  </a:moveTo>
                  <a:lnTo>
                    <a:pt x="938746" y="2031999"/>
                  </a:lnTo>
                  <a:lnTo>
                    <a:pt x="1446746" y="1"/>
                  </a:lnTo>
                  <a:lnTo>
                    <a:pt x="0" y="1"/>
                  </a:lnTo>
                  <a:lnTo>
                    <a:pt x="0" y="0"/>
                  </a:lnTo>
                  <a:lnTo>
                    <a:pt x="1924050" y="0"/>
                  </a:lnTo>
                  <a:lnTo>
                    <a:pt x="1416050" y="2031999"/>
                  </a:lnTo>
                  <a:close/>
                </a:path>
              </a:pathLst>
            </a:custGeom>
            <a:solidFill>
              <a:srgbClr val="C06C84">
                <a:alpha val="100000"/>
              </a:srgbClr>
            </a:solidFill>
            <a:ln w="9525">
              <a:noFill/>
            </a:ln>
          </p:spPr>
          <p:txBody>
            <a:bodyPr/>
            <a:p>
              <a:endParaRPr lang="zh-CN" altLang="en-US"/>
            </a:p>
          </p:txBody>
        </p:sp>
        <p:sp>
          <p:nvSpPr>
            <p:cNvPr id="39946" name="任意多边形 83"/>
            <p:cNvSpPr/>
            <p:nvPr/>
          </p:nvSpPr>
          <p:spPr>
            <a:xfrm flipH="1" flipV="1">
              <a:off x="14700" y="5563"/>
              <a:ext cx="1295" cy="3200"/>
            </a:xfrm>
            <a:custGeom>
              <a:avLst/>
              <a:gdLst>
                <a:gd name="txL" fmla="*/ 0 w 822330"/>
                <a:gd name="txT" fmla="*/ 0 h 2031999"/>
                <a:gd name="txR" fmla="*/ 822330 w 822330"/>
                <a:gd name="txB" fmla="*/ 2031999 h 2031999"/>
              </a:gdLst>
              <a:ahLst/>
              <a:cxnLst>
                <a:cxn ang="0">
                  <a:pos x="314324" y="2032002"/>
                </a:cxn>
                <a:cxn ang="0">
                  <a:pos x="0" y="2032002"/>
                </a:cxn>
                <a:cxn ang="0">
                  <a:pos x="507991" y="0"/>
                </a:cxn>
                <a:cxn ang="0">
                  <a:pos x="822315" y="0"/>
                </a:cxn>
              </a:cxnLst>
              <a:rect l="txL" t="txT" r="txR" b="txB"/>
              <a:pathLst>
                <a:path w="822330" h="2031999">
                  <a:moveTo>
                    <a:pt x="314330" y="2031999"/>
                  </a:moveTo>
                  <a:lnTo>
                    <a:pt x="0" y="2031999"/>
                  </a:lnTo>
                  <a:lnTo>
                    <a:pt x="508000" y="0"/>
                  </a:lnTo>
                  <a:lnTo>
                    <a:pt x="822330" y="0"/>
                  </a:lnTo>
                  <a:lnTo>
                    <a:pt x="314330" y="2031999"/>
                  </a:lnTo>
                  <a:close/>
                </a:path>
              </a:pathLst>
            </a:custGeom>
            <a:solidFill>
              <a:srgbClr val="F67280">
                <a:alpha val="100000"/>
              </a:srgbClr>
            </a:solidFill>
            <a:ln w="9525">
              <a:noFill/>
            </a:ln>
          </p:spPr>
          <p:txBody>
            <a:bodyPr/>
            <a:p>
              <a:endParaRPr lang="zh-CN" altLang="en-US"/>
            </a:p>
          </p:txBody>
        </p:sp>
        <p:sp>
          <p:nvSpPr>
            <p:cNvPr id="39947" name="任意多边形 86"/>
            <p:cNvSpPr/>
            <p:nvPr/>
          </p:nvSpPr>
          <p:spPr>
            <a:xfrm flipH="1" flipV="1">
              <a:off x="15315" y="5563"/>
              <a:ext cx="1085" cy="3200"/>
            </a:xfrm>
            <a:custGeom>
              <a:avLst/>
              <a:gdLst>
                <a:gd name="txL" fmla="*/ 0 w 688447"/>
                <a:gd name="txT" fmla="*/ 0 h 2031999"/>
                <a:gd name="txR" fmla="*/ 688447 w 688447"/>
                <a:gd name="txB" fmla="*/ 2031999 h 2031999"/>
              </a:gdLst>
              <a:ahLst/>
              <a:cxnLst>
                <a:cxn ang="0">
                  <a:pos x="180862" y="2032002"/>
                </a:cxn>
                <a:cxn ang="0">
                  <a:pos x="0" y="2032002"/>
                </a:cxn>
                <a:cxn ang="0">
                  <a:pos x="509170" y="0"/>
                </a:cxn>
                <a:cxn ang="0">
                  <a:pos x="690032" y="0"/>
                </a:cxn>
              </a:cxnLst>
              <a:rect l="txL" t="txT" r="txR" b="txB"/>
              <a:pathLst>
                <a:path w="688447" h="2031999">
                  <a:moveTo>
                    <a:pt x="180447" y="2031999"/>
                  </a:moveTo>
                  <a:lnTo>
                    <a:pt x="0" y="2031999"/>
                  </a:lnTo>
                  <a:lnTo>
                    <a:pt x="508000" y="0"/>
                  </a:lnTo>
                  <a:lnTo>
                    <a:pt x="688447" y="0"/>
                  </a:lnTo>
                  <a:lnTo>
                    <a:pt x="180447" y="2031999"/>
                  </a:lnTo>
                  <a:close/>
                </a:path>
              </a:pathLst>
            </a:custGeom>
            <a:solidFill>
              <a:srgbClr val="F8B193">
                <a:alpha val="100000"/>
              </a:srgbClr>
            </a:solidFill>
            <a:ln w="9525">
              <a:noFill/>
            </a:ln>
          </p:spPr>
          <p:txBody>
            <a:bodyPr/>
            <a:p>
              <a:endParaRPr lang="zh-CN" altLang="en-US"/>
            </a:p>
          </p:txBody>
        </p:sp>
      </p:grpSp>
      <p:sp>
        <p:nvSpPr>
          <p:cNvPr id="24" name="Oval 8"/>
          <p:cNvSpPr/>
          <p:nvPr/>
        </p:nvSpPr>
        <p:spPr>
          <a:xfrm>
            <a:off x="2961640" y="1859280"/>
            <a:ext cx="5629275" cy="1079500"/>
          </a:xfrm>
          <a:prstGeom prst="ellipse">
            <a:avLst/>
          </a:prstGeom>
          <a:solidFill>
            <a:srgbClr val="7030A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r>
              <a:rPr lang="zh-CN" altLang="en-US" sz="2000" b="1" dirty="0">
                <a:solidFill>
                  <a:schemeClr val="bg1"/>
                </a:solidFill>
                <a:latin typeface="Arial" panose="020B0604020202020204" pitchFamily="34" charset="0"/>
                <a:ea typeface="微软雅黑" panose="020B0503020204020204" pitchFamily="34" charset="-122"/>
              </a:rPr>
              <a:t>需求分析报告</a:t>
            </a:r>
            <a:endParaRPr lang="zh-CN" altLang="en-US" sz="2000" b="1" dirty="0">
              <a:solidFill>
                <a:schemeClr val="bg1"/>
              </a:solidFill>
              <a:latin typeface="Arial" panose="020B0604020202020204" pitchFamily="34" charset="0"/>
              <a:ea typeface="微软雅黑" panose="020B0503020204020204" pitchFamily="34" charset="-122"/>
            </a:endParaRPr>
          </a:p>
          <a:p>
            <a:pPr algn="ctr" eaLnBrk="1" fontAlgn="auto" hangingPunct="1">
              <a:spcBef>
                <a:spcPts val="0"/>
              </a:spcBef>
              <a:spcAft>
                <a:spcPts val="0"/>
              </a:spcAft>
              <a:defRPr/>
            </a:pPr>
            <a:r>
              <a:rPr lang="zh-CN" altLang="en-US" sz="2000" b="1" dirty="0">
                <a:solidFill>
                  <a:schemeClr val="bg1"/>
                </a:solidFill>
                <a:latin typeface="Arial" panose="020B0604020202020204" pitchFamily="34" charset="0"/>
                <a:ea typeface="微软雅黑" panose="020B0503020204020204" pitchFamily="34" charset="-122"/>
              </a:rPr>
              <a:t>项目计划</a:t>
            </a:r>
            <a:endParaRPr lang="zh-CN" altLang="en-US" sz="2000" b="1" dirty="0">
              <a:solidFill>
                <a:schemeClr val="bg1"/>
              </a:solidFill>
              <a:latin typeface="Arial" panose="020B0604020202020204" pitchFamily="34" charset="0"/>
              <a:ea typeface="微软雅黑" panose="020B0503020204020204" pitchFamily="34" charset="-122"/>
            </a:endParaRPr>
          </a:p>
        </p:txBody>
      </p:sp>
    </p:spTree>
  </p:cSld>
  <p:clrMapOvr>
    <a:masterClrMapping/>
  </p:clrMapOvr>
  <p:transition>
    <p:dissolv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193" name="组合 2"/>
          <p:cNvGrpSpPr/>
          <p:nvPr/>
        </p:nvGrpSpPr>
        <p:grpSpPr>
          <a:xfrm>
            <a:off x="338138" y="293688"/>
            <a:ext cx="2435225" cy="417512"/>
            <a:chOff x="533" y="463"/>
            <a:chExt cx="3834" cy="658"/>
          </a:xfrm>
        </p:grpSpPr>
        <p:sp>
          <p:nvSpPr>
            <p:cNvPr id="8194" name="文本框 23"/>
            <p:cNvSpPr txBox="1"/>
            <p:nvPr/>
          </p:nvSpPr>
          <p:spPr>
            <a:xfrm>
              <a:off x="1165" y="463"/>
              <a:ext cx="3203" cy="658"/>
            </a:xfrm>
            <a:prstGeom prst="rect">
              <a:avLst/>
            </a:prstGeom>
            <a:noFill/>
            <a:ln w="9525">
              <a:noFill/>
            </a:ln>
          </p:spPr>
          <p:txBody>
            <a:bodyPr anchor="t">
              <a:spAutoFit/>
            </a:bodyPr>
            <a:p>
              <a:pPr lvl="0" indent="0" eaLnBrk="0" hangingPunct="0"/>
              <a:r>
                <a:rPr lang="en-US" altLang="zh-CN" sz="2000" b="1">
                  <a:solidFill>
                    <a:srgbClr val="F77258"/>
                  </a:solidFill>
                  <a:latin typeface="微软雅黑" panose="020B0503020204020204" pitchFamily="34" charset="-122"/>
                  <a:ea typeface="微软雅黑" panose="020B0503020204020204" pitchFamily="34" charset="-122"/>
                </a:rPr>
                <a:t>1.1 </a:t>
              </a:r>
              <a:r>
                <a:rPr lang="zh-CN" altLang="en-US" sz="2000" b="1">
                  <a:solidFill>
                    <a:srgbClr val="F77258"/>
                  </a:solidFill>
                  <a:latin typeface="微软雅黑" panose="020B0503020204020204" pitchFamily="34" charset="-122"/>
                  <a:ea typeface="微软雅黑" panose="020B0503020204020204" pitchFamily="34" charset="-122"/>
                </a:rPr>
                <a:t>编写目的</a:t>
              </a:r>
              <a:endParaRPr lang="zh-CN" altLang="en-US" sz="2000" b="1">
                <a:solidFill>
                  <a:srgbClr val="F77258"/>
                </a:solidFill>
                <a:latin typeface="微软雅黑" panose="020B0503020204020204" pitchFamily="34" charset="-122"/>
                <a:ea typeface="微软雅黑" panose="020B0503020204020204" pitchFamily="34" charset="-122"/>
              </a:endParaRPr>
            </a:p>
          </p:txBody>
        </p:sp>
        <p:grpSp>
          <p:nvGrpSpPr>
            <p:cNvPr id="8195" name="组合 29"/>
            <p:cNvGrpSpPr/>
            <p:nvPr/>
          </p:nvGrpSpPr>
          <p:grpSpPr>
            <a:xfrm>
              <a:off x="533" y="463"/>
              <a:ext cx="525" cy="647"/>
              <a:chOff x="10668001" y="925959"/>
              <a:chExt cx="444498" cy="545940"/>
            </a:xfrm>
          </p:grpSpPr>
          <p:sp>
            <p:nvSpPr>
              <p:cNvPr id="28" name="等腰三角形 27"/>
              <p:cNvSpPr/>
              <p:nvPr/>
            </p:nvSpPr>
            <p:spPr>
              <a:xfrm rot="5400000">
                <a:off x="10633061" y="1005162"/>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trike="noStrike" noProof="1"/>
              </a:p>
            </p:txBody>
          </p:sp>
          <p:sp>
            <p:nvSpPr>
              <p:cNvPr id="29" name="等腰三角形 28"/>
              <p:cNvSpPr/>
              <p:nvPr/>
            </p:nvSpPr>
            <p:spPr>
              <a:xfrm rot="5400000">
                <a:off x="10705951" y="955740"/>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trike="noStrike" noProof="1"/>
              </a:p>
            </p:txBody>
          </p:sp>
        </p:grpSp>
      </p:grpSp>
      <p:sp>
        <p:nvSpPr>
          <p:cNvPr id="8198" name="矩形 10"/>
          <p:cNvSpPr/>
          <p:nvPr/>
        </p:nvSpPr>
        <p:spPr>
          <a:xfrm>
            <a:off x="338138" y="1225550"/>
            <a:ext cx="6356350" cy="2724150"/>
          </a:xfrm>
          <a:prstGeom prst="rect">
            <a:avLst/>
          </a:prstGeom>
          <a:noFill/>
          <a:ln w="9525">
            <a:noFill/>
          </a:ln>
        </p:spPr>
        <p:txBody>
          <a:bodyPr wrap="square" anchor="t">
            <a:spAutoFit/>
          </a:bodyPr>
          <a:p>
            <a:pPr lvl="0" indent="0" defTabSz="1216025">
              <a:lnSpc>
                <a:spcPct val="120000"/>
              </a:lnSpc>
              <a:spcBef>
                <a:spcPct val="20000"/>
              </a:spcBef>
            </a:pPr>
            <a:r>
              <a:rPr lang="en-US" altLang="zh-CN" sz="2000" dirty="0">
                <a:latin typeface="微软雅黑" panose="020B0503020204020204" pitchFamily="34" charset="-122"/>
                <a:ea typeface="微软雅黑" panose="020B0503020204020204" pitchFamily="34" charset="-122"/>
                <a:sym typeface="Arial" panose="020B0604020202020204" pitchFamily="34" charset="0"/>
              </a:rPr>
              <a:t>    </a:t>
            </a:r>
            <a:r>
              <a:rPr lang="en-US" altLang="zh-CN" sz="2400" dirty="0">
                <a:latin typeface="微软雅黑" panose="020B0503020204020204" pitchFamily="34" charset="-122"/>
                <a:ea typeface="微软雅黑" panose="020B0503020204020204" pitchFamily="34" charset="-122"/>
                <a:sym typeface="Arial" panose="020B0604020202020204" pitchFamily="34" charset="0"/>
              </a:rPr>
              <a:t>   为了保证项目团队按时保质地完成项目目标，便于项目团队成员更好地了解项目情况， 因此以文件化的形式，把</a:t>
            </a:r>
            <a:r>
              <a:rPr lang="zh-CN" altLang="en-US" sz="2400" dirty="0">
                <a:latin typeface="微软雅黑" panose="020B0503020204020204" pitchFamily="34" charset="-122"/>
                <a:ea typeface="微软雅黑" panose="020B0503020204020204" pitchFamily="34" charset="-122"/>
                <a:sym typeface="Arial" panose="020B0604020202020204" pitchFamily="34" charset="0"/>
              </a:rPr>
              <a:t>对</a:t>
            </a:r>
            <a:r>
              <a:rPr lang="en-US" altLang="zh-CN" sz="2400" dirty="0">
                <a:latin typeface="微软雅黑" panose="020B0503020204020204" pitchFamily="34" charset="-122"/>
                <a:ea typeface="微软雅黑" panose="020B0503020204020204" pitchFamily="34" charset="-122"/>
                <a:sym typeface="Arial" panose="020B0604020202020204" pitchFamily="34" charset="0"/>
              </a:rPr>
              <a:t>项目生命周期内的工作任务做出的安排以书面的方式，作为项目团队成员以及项目干系人之间的共识与约定，项目团队开展和检查项目工作的依据。</a:t>
            </a:r>
            <a:endParaRPr lang="en-US" altLang="zh-CN" sz="2400" dirty="0">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8199" name="组合 20"/>
          <p:cNvGrpSpPr/>
          <p:nvPr/>
        </p:nvGrpSpPr>
        <p:grpSpPr>
          <a:xfrm>
            <a:off x="7085013" y="1460500"/>
            <a:ext cx="4230687" cy="3527425"/>
            <a:chOff x="1680" y="3218"/>
            <a:chExt cx="6664" cy="5556"/>
          </a:xfrm>
        </p:grpSpPr>
        <p:pic>
          <p:nvPicPr>
            <p:cNvPr id="8200" name="Picture 4"/>
            <p:cNvPicPr>
              <a:picLocks noChangeAspect="1"/>
            </p:cNvPicPr>
            <p:nvPr/>
          </p:nvPicPr>
          <p:blipFill>
            <a:blip r:embed="rId1"/>
            <a:stretch>
              <a:fillRect/>
            </a:stretch>
          </p:blipFill>
          <p:spPr>
            <a:xfrm>
              <a:off x="1680" y="3218"/>
              <a:ext cx="6665" cy="5557"/>
            </a:xfrm>
            <a:prstGeom prst="rect">
              <a:avLst/>
            </a:prstGeom>
            <a:noFill/>
            <a:ln w="9525">
              <a:noFill/>
            </a:ln>
          </p:spPr>
        </p:pic>
        <p:pic>
          <p:nvPicPr>
            <p:cNvPr id="22" name="图片 21"/>
            <p:cNvPicPr>
              <a:picLocks noChangeAspect="1"/>
            </p:cNvPicPr>
            <p:nvPr/>
          </p:nvPicPr>
          <p:blipFill>
            <a:blip r:embed="rId2"/>
            <a:srcRect l="667" t="5537" b="10169"/>
            <a:stretch>
              <a:fillRect/>
            </a:stretch>
          </p:blipFill>
          <p:spPr>
            <a:xfrm>
              <a:off x="1944" y="3480"/>
              <a:ext cx="6192" cy="3508"/>
            </a:xfrm>
            <a:custGeom>
              <a:avLst/>
              <a:gdLst>
                <a:gd name="connsiteX0" fmla="*/ 0 w 3931920"/>
                <a:gd name="connsiteY0" fmla="*/ 0 h 2223019"/>
                <a:gd name="connsiteX1" fmla="*/ 3931920 w 3931920"/>
                <a:gd name="connsiteY1" fmla="*/ 0 h 2223019"/>
                <a:gd name="connsiteX2" fmla="*/ 3931920 w 3931920"/>
                <a:gd name="connsiteY2" fmla="*/ 2223019 h 2223019"/>
                <a:gd name="connsiteX3" fmla="*/ 0 w 3931920"/>
                <a:gd name="connsiteY3" fmla="*/ 2223019 h 2223019"/>
              </a:gdLst>
              <a:ahLst/>
              <a:cxnLst>
                <a:cxn ang="0">
                  <a:pos x="connsiteX0" y="connsiteY0"/>
                </a:cxn>
                <a:cxn ang="0">
                  <a:pos x="connsiteX1" y="connsiteY1"/>
                </a:cxn>
                <a:cxn ang="0">
                  <a:pos x="connsiteX2" y="connsiteY2"/>
                </a:cxn>
                <a:cxn ang="0">
                  <a:pos x="connsiteX3" y="connsiteY3"/>
                </a:cxn>
              </a:cxnLst>
              <a:rect l="l" t="t" r="r" b="b"/>
              <a:pathLst>
                <a:path w="3931920" h="2223019">
                  <a:moveTo>
                    <a:pt x="0" y="0"/>
                  </a:moveTo>
                  <a:lnTo>
                    <a:pt x="3931920" y="0"/>
                  </a:lnTo>
                  <a:lnTo>
                    <a:pt x="3931920" y="2223019"/>
                  </a:lnTo>
                  <a:lnTo>
                    <a:pt x="0" y="2223019"/>
                  </a:lnTo>
                  <a:close/>
                </a:path>
              </a:pathLst>
            </a:custGeom>
          </p:spPr>
        </p:pic>
      </p:grpSp>
    </p:spTree>
  </p:cSld>
  <p:clrMapOvr>
    <a:masterClrMapping/>
  </p:clrMapOvr>
  <p:transition>
    <p:wedg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nvGrpSpPr>
          <p:cNvPr id="13328" name="组合 17"/>
          <p:cNvGrpSpPr/>
          <p:nvPr/>
        </p:nvGrpSpPr>
        <p:grpSpPr bwMode="auto">
          <a:xfrm rot="0">
            <a:off x="5226685" y="2244725"/>
            <a:ext cx="6233795" cy="1758950"/>
            <a:chOff x="271020" y="2420002"/>
            <a:chExt cx="6234569" cy="1758550"/>
          </a:xfrm>
        </p:grpSpPr>
        <p:sp>
          <p:nvSpPr>
            <p:cNvPr id="13330" name="文本框 18"/>
            <p:cNvSpPr txBox="1">
              <a:spLocks noChangeArrowheads="1"/>
            </p:cNvSpPr>
            <p:nvPr/>
          </p:nvSpPr>
          <p:spPr bwMode="auto">
            <a:xfrm>
              <a:off x="297950" y="2420002"/>
              <a:ext cx="411595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6000" b="1">
                  <a:solidFill>
                    <a:srgbClr val="2DCCDF"/>
                  </a:solidFill>
                  <a:latin typeface="微软雅黑" panose="020B0503020204020204" pitchFamily="34" charset="-122"/>
                  <a:ea typeface="微软雅黑" panose="020B0503020204020204" pitchFamily="34" charset="-122"/>
                </a:rPr>
                <a:t>Part  02</a:t>
              </a:r>
              <a:endParaRPr lang="zh-CN" altLang="en-US" sz="6000" b="1">
                <a:solidFill>
                  <a:srgbClr val="2DCCDF"/>
                </a:solidFill>
                <a:latin typeface="微软雅黑" panose="020B0503020204020204" pitchFamily="34" charset="-122"/>
                <a:ea typeface="微软雅黑" panose="020B0503020204020204" pitchFamily="34" charset="-122"/>
              </a:endParaRPr>
            </a:p>
          </p:txBody>
        </p:sp>
        <p:sp>
          <p:nvSpPr>
            <p:cNvPr id="13331" name="文本框 19"/>
            <p:cNvSpPr txBox="1">
              <a:spLocks noChangeArrowheads="1"/>
            </p:cNvSpPr>
            <p:nvPr/>
          </p:nvSpPr>
          <p:spPr bwMode="auto">
            <a:xfrm>
              <a:off x="271020" y="3269736"/>
              <a:ext cx="6234569" cy="908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5400" b="1">
                  <a:solidFill>
                    <a:srgbClr val="F77258"/>
                  </a:solidFill>
                  <a:latin typeface="微软雅黑" panose="020B0503020204020204" pitchFamily="34" charset="-122"/>
                  <a:ea typeface="微软雅黑" panose="020B0503020204020204" pitchFamily="34" charset="-122"/>
                </a:rPr>
                <a:t>综合描述</a:t>
              </a:r>
              <a:endParaRPr lang="zh-CN" altLang="en-US" sz="5400" b="1">
                <a:solidFill>
                  <a:srgbClr val="F77258"/>
                </a:solidFill>
                <a:latin typeface="微软雅黑" panose="020B0503020204020204" pitchFamily="34" charset="-122"/>
                <a:ea typeface="微软雅黑" panose="020B0503020204020204" pitchFamily="34" charset="-122"/>
              </a:endParaRPr>
            </a:p>
          </p:txBody>
        </p:sp>
      </p:grpSp>
    </p:spTree>
  </p:cSld>
  <p:clrMapOvr>
    <a:masterClrMapping/>
  </p:clrMapOvr>
  <p:transition>
    <p:wheel spokes="4"/>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nvGrpSpPr>
          <p:cNvPr id="8193" name="组合 2"/>
          <p:cNvGrpSpPr/>
          <p:nvPr/>
        </p:nvGrpSpPr>
        <p:grpSpPr>
          <a:xfrm>
            <a:off x="919163" y="411163"/>
            <a:ext cx="2435860" cy="418147"/>
            <a:chOff x="533" y="463"/>
            <a:chExt cx="3835" cy="659"/>
          </a:xfrm>
        </p:grpSpPr>
        <p:sp>
          <p:nvSpPr>
            <p:cNvPr id="8194" name="文本框 23"/>
            <p:cNvSpPr txBox="1"/>
            <p:nvPr/>
          </p:nvSpPr>
          <p:spPr>
            <a:xfrm>
              <a:off x="1165" y="463"/>
              <a:ext cx="3203" cy="659"/>
            </a:xfrm>
            <a:prstGeom prst="rect">
              <a:avLst/>
            </a:prstGeom>
            <a:noFill/>
            <a:ln w="9525">
              <a:noFill/>
            </a:ln>
          </p:spPr>
          <p:txBody>
            <a:bodyPr anchor="t">
              <a:spAutoFit/>
            </a:bodyPr>
            <a:p>
              <a:pPr lvl="0" indent="0" eaLnBrk="0" hangingPunct="0"/>
              <a:r>
                <a:rPr lang="zh-CN" altLang="en-US" sz="2000" b="1">
                  <a:solidFill>
                    <a:srgbClr val="F77258"/>
                  </a:solidFill>
                  <a:latin typeface="微软雅黑" panose="020B0503020204020204" pitchFamily="34" charset="-122"/>
                  <a:ea typeface="微软雅黑" panose="020B0503020204020204" pitchFamily="34" charset="-122"/>
                </a:rPr>
                <a:t>用户访谈结果</a:t>
              </a:r>
              <a:endParaRPr lang="zh-CN" altLang="en-US" sz="2000" b="1">
                <a:solidFill>
                  <a:srgbClr val="F77258"/>
                </a:solidFill>
                <a:latin typeface="微软雅黑" panose="020B0503020204020204" pitchFamily="34" charset="-122"/>
                <a:ea typeface="微软雅黑" panose="020B0503020204020204" pitchFamily="34" charset="-122"/>
              </a:endParaRPr>
            </a:p>
          </p:txBody>
        </p:sp>
        <p:grpSp>
          <p:nvGrpSpPr>
            <p:cNvPr id="8195" name="组合 29"/>
            <p:cNvGrpSpPr/>
            <p:nvPr/>
          </p:nvGrpSpPr>
          <p:grpSpPr>
            <a:xfrm>
              <a:off x="533" y="463"/>
              <a:ext cx="525" cy="647"/>
              <a:chOff x="10668001" y="925959"/>
              <a:chExt cx="444498" cy="545940"/>
            </a:xfrm>
          </p:grpSpPr>
          <p:sp>
            <p:nvSpPr>
              <p:cNvPr id="28" name="等腰三角形 27"/>
              <p:cNvSpPr/>
              <p:nvPr/>
            </p:nvSpPr>
            <p:spPr>
              <a:xfrm rot="5400000">
                <a:off x="10633061" y="1005162"/>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strike="noStrike" noProof="1"/>
              </a:p>
            </p:txBody>
          </p:sp>
          <p:sp>
            <p:nvSpPr>
              <p:cNvPr id="29" name="等腰三角形 28"/>
              <p:cNvSpPr/>
              <p:nvPr/>
            </p:nvSpPr>
            <p:spPr>
              <a:xfrm rot="5400000">
                <a:off x="10705951" y="955740"/>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strike="noStrike" noProof="1"/>
              </a:p>
            </p:txBody>
          </p:sp>
        </p:grpSp>
      </p:grpSp>
      <p:sp>
        <p:nvSpPr>
          <p:cNvPr id="2" name="文本框 1"/>
          <p:cNvSpPr txBox="1"/>
          <p:nvPr/>
        </p:nvSpPr>
        <p:spPr>
          <a:xfrm>
            <a:off x="4534535" y="1217295"/>
            <a:ext cx="6009640" cy="3931920"/>
          </a:xfrm>
          <a:prstGeom prst="rect">
            <a:avLst/>
          </a:prstGeom>
          <a:noFill/>
        </p:spPr>
        <p:txBody>
          <a:bodyPr wrap="square" rtlCol="0">
            <a:spAutoFit/>
          </a:bodyPr>
          <a:p>
            <a:r>
              <a:rPr lang="zh-CN" altLang="en-US"/>
              <a:t>用户类型：适合大学生之间或者家庭内等需要在碎片时间利用游戏进行放松和娱乐的人群。</a:t>
            </a:r>
            <a:endParaRPr lang="zh-CN" altLang="en-US"/>
          </a:p>
          <a:p>
            <a:endParaRPr lang="zh-CN" altLang="en-US"/>
          </a:p>
          <a:p>
            <a:r>
              <a:rPr lang="zh-CN" altLang="en-US"/>
              <a:t>用户代表：软件工程</a:t>
            </a:r>
            <a:r>
              <a:rPr lang="en-US" altLang="zh-CN"/>
              <a:t>1501</a:t>
            </a:r>
            <a:r>
              <a:rPr lang="zh-CN" altLang="en-US"/>
              <a:t>杜潇天。</a:t>
            </a:r>
            <a:endParaRPr lang="zh-CN" altLang="en-US"/>
          </a:p>
          <a:p>
            <a:endParaRPr lang="zh-CN" altLang="en-US"/>
          </a:p>
          <a:p>
            <a:r>
              <a:rPr lang="zh-CN" altLang="en-US"/>
              <a:t>所采访的几位同学对我们提出的意见大致如下：</a:t>
            </a:r>
            <a:endParaRPr lang="zh-CN" altLang="en-US"/>
          </a:p>
          <a:p>
            <a:r>
              <a:rPr lang="en-US" altLang="zh-CN"/>
              <a:t>1.</a:t>
            </a:r>
            <a:r>
              <a:rPr lang="zh-CN" altLang="en-US"/>
              <a:t>把游戏名称放到游戏的进入界面（已修改）</a:t>
            </a:r>
            <a:endParaRPr lang="zh-CN" altLang="en-US"/>
          </a:p>
          <a:p>
            <a:r>
              <a:rPr lang="en-US" altLang="zh-CN"/>
              <a:t>2.</a:t>
            </a:r>
            <a:r>
              <a:rPr lang="zh-CN" altLang="en-US"/>
              <a:t>认为一局游戏的时间可能太短。（增加了每个玩家的初始生命值）。</a:t>
            </a:r>
            <a:endParaRPr lang="zh-CN" altLang="en-US"/>
          </a:p>
          <a:p>
            <a:r>
              <a:rPr lang="en-US" altLang="zh-CN"/>
              <a:t>3.</a:t>
            </a:r>
            <a:r>
              <a:rPr lang="zh-CN" altLang="en-US"/>
              <a:t>认为用</a:t>
            </a:r>
            <a:r>
              <a:rPr lang="en-US" altLang="zh-CN"/>
              <a:t>LOL</a:t>
            </a:r>
            <a:r>
              <a:rPr lang="zh-CN" altLang="en-US"/>
              <a:t>头像作为消除模块看起来有点复杂。（我们认为这也是我们游戏的特征，因此不作修改。）</a:t>
            </a:r>
            <a:endParaRPr lang="zh-CN" altLang="en-US"/>
          </a:p>
          <a:p>
            <a:r>
              <a:rPr lang="en-US" altLang="zh-CN"/>
              <a:t>4.</a:t>
            </a:r>
            <a:r>
              <a:rPr lang="zh-CN" altLang="en-US"/>
              <a:t>觉得每局游戏的消除模块可以多变，增加趣味。（我们将会在实际的实现中增加模块的种类。）</a:t>
            </a:r>
            <a:endParaRPr lang="zh-CN" altLang="en-US"/>
          </a:p>
          <a:p>
            <a:r>
              <a:rPr lang="en-US" altLang="zh-CN"/>
              <a:t>5.</a:t>
            </a:r>
            <a:r>
              <a:rPr lang="zh-CN" altLang="en-US"/>
              <a:t>操作反应时间应该在</a:t>
            </a:r>
            <a:r>
              <a:rPr lang="en-US" altLang="zh-CN"/>
              <a:t>1S</a:t>
            </a:r>
            <a:r>
              <a:rPr lang="zh-CN" altLang="en-US"/>
              <a:t>以内。（和我们预期的一致。）</a:t>
            </a:r>
            <a:endParaRPr lang="zh-CN" altLang="en-US"/>
          </a:p>
        </p:txBody>
      </p:sp>
    </p:spTree>
  </p:cSld>
  <p:clrMapOvr>
    <a:masterClrMapping/>
  </p:clrMapOvr>
  <p:transition>
    <p:wheel spokes="4"/>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00" name="文本框 99"/>
          <p:cNvSpPr txBox="1"/>
          <p:nvPr/>
        </p:nvSpPr>
        <p:spPr>
          <a:xfrm>
            <a:off x="4558030" y="387985"/>
            <a:ext cx="6974205" cy="4480560"/>
          </a:xfrm>
          <a:prstGeom prst="rect">
            <a:avLst/>
          </a:prstGeom>
          <a:noFill/>
          <a:ln w="9525">
            <a:noFill/>
          </a:ln>
        </p:spPr>
        <p:txBody>
          <a:bodyPr wrap="square">
            <a:spAutoFit/>
          </a:bodyPr>
          <a:p>
            <a:pPr marL="0" indent="266700" algn="l"/>
            <a:r>
              <a:rPr lang="zh-CN" altLang="en-US" sz="2400" b="0" u="none">
                <a:latin typeface="宋体" panose="02010600030101010101" pitchFamily="2" charset="-122"/>
                <a:ea typeface="宋体" panose="02010600030101010101" pitchFamily="2" charset="-122"/>
                <a:cs typeface="宋体" panose="02010600030101010101" pitchFamily="2" charset="-122"/>
              </a:rPr>
              <a:t>这是一款双人对战类的单机游戏。双方玩家的初始化生命值为100。游戏开始后，双方玩家轮流获得一个行动回合，在行动回合内的玩家可以选择一个方块，将其与相邻的一个方块交换位置，若交换后某一行或列中出现了连续三个以上相邻的相同方块，则将这些方块全部消去，消去后空缺的部分由其上方的方块落下后填充，并在最上方随机刷出方块。每消去一定数量的方块，系统就会随机在一些方块上刷新出道具，消去这些方块则可以获得道具。道具可在每次操作之前使用（道具分为三类，增加自己生命值，连续进行两次操作，随机消除某一类的方块）。</a:t>
            </a:r>
            <a:endParaRPr lang="zh-CN" altLang="en-US" sz="2400"/>
          </a:p>
        </p:txBody>
      </p:sp>
      <p:grpSp>
        <p:nvGrpSpPr>
          <p:cNvPr id="8193" name="组合 2"/>
          <p:cNvGrpSpPr/>
          <p:nvPr/>
        </p:nvGrpSpPr>
        <p:grpSpPr>
          <a:xfrm>
            <a:off x="836613" y="388303"/>
            <a:ext cx="2435860" cy="418147"/>
            <a:chOff x="533" y="463"/>
            <a:chExt cx="3835" cy="659"/>
          </a:xfrm>
        </p:grpSpPr>
        <p:sp>
          <p:nvSpPr>
            <p:cNvPr id="8194" name="文本框 23"/>
            <p:cNvSpPr txBox="1"/>
            <p:nvPr/>
          </p:nvSpPr>
          <p:spPr>
            <a:xfrm>
              <a:off x="1165" y="463"/>
              <a:ext cx="3203" cy="659"/>
            </a:xfrm>
            <a:prstGeom prst="rect">
              <a:avLst/>
            </a:prstGeom>
            <a:noFill/>
            <a:ln w="9525">
              <a:noFill/>
            </a:ln>
          </p:spPr>
          <p:txBody>
            <a:bodyPr anchor="t">
              <a:spAutoFit/>
            </a:bodyPr>
            <a:p>
              <a:pPr lvl="0" indent="0" eaLnBrk="0" hangingPunct="0"/>
              <a:r>
                <a:rPr lang="zh-CN" altLang="en-US" sz="2000" b="1">
                  <a:solidFill>
                    <a:srgbClr val="F77258"/>
                  </a:solidFill>
                  <a:latin typeface="微软雅黑" panose="020B0503020204020204" pitchFamily="34" charset="-122"/>
                  <a:ea typeface="微软雅黑" panose="020B0503020204020204" pitchFamily="34" charset="-122"/>
                </a:rPr>
                <a:t>游戏玩法介绍</a:t>
              </a:r>
              <a:endParaRPr lang="zh-CN" altLang="en-US" sz="2000" b="1">
                <a:solidFill>
                  <a:srgbClr val="F77258"/>
                </a:solidFill>
                <a:latin typeface="微软雅黑" panose="020B0503020204020204" pitchFamily="34" charset="-122"/>
                <a:ea typeface="微软雅黑" panose="020B0503020204020204" pitchFamily="34" charset="-122"/>
              </a:endParaRPr>
            </a:p>
          </p:txBody>
        </p:sp>
        <p:grpSp>
          <p:nvGrpSpPr>
            <p:cNvPr id="8195" name="组合 29"/>
            <p:cNvGrpSpPr/>
            <p:nvPr/>
          </p:nvGrpSpPr>
          <p:grpSpPr>
            <a:xfrm>
              <a:off x="533" y="463"/>
              <a:ext cx="525" cy="647"/>
              <a:chOff x="10668001" y="925959"/>
              <a:chExt cx="444498" cy="545940"/>
            </a:xfrm>
          </p:grpSpPr>
          <p:sp>
            <p:nvSpPr>
              <p:cNvPr id="28" name="等腰三角形 27"/>
              <p:cNvSpPr/>
              <p:nvPr/>
            </p:nvSpPr>
            <p:spPr>
              <a:xfrm rot="5400000">
                <a:off x="10633061" y="1005162"/>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strike="noStrike" noProof="1"/>
              </a:p>
            </p:txBody>
          </p:sp>
          <p:sp>
            <p:nvSpPr>
              <p:cNvPr id="29" name="等腰三角形 28"/>
              <p:cNvSpPr/>
              <p:nvPr/>
            </p:nvSpPr>
            <p:spPr>
              <a:xfrm rot="5400000">
                <a:off x="10705951" y="955740"/>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strike="noStrike" noProof="1"/>
              </a:p>
            </p:txBody>
          </p:sp>
        </p:grpSp>
      </p:grpSp>
    </p:spTree>
  </p:cSld>
  <p:clrMapOvr>
    <a:masterClrMapping/>
  </p:clrMapOvr>
  <p:transition>
    <p:wheel spokes="4"/>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00" name="文本框 99"/>
          <p:cNvSpPr txBox="1"/>
          <p:nvPr/>
        </p:nvSpPr>
        <p:spPr>
          <a:xfrm>
            <a:off x="4558030" y="387985"/>
            <a:ext cx="6685915" cy="2286000"/>
          </a:xfrm>
          <a:prstGeom prst="rect">
            <a:avLst/>
          </a:prstGeom>
          <a:noFill/>
          <a:ln w="9525">
            <a:noFill/>
          </a:ln>
        </p:spPr>
        <p:txBody>
          <a:bodyPr wrap="square">
            <a:spAutoFit/>
          </a:bodyPr>
          <a:p>
            <a:pPr marL="0" indent="266700" algn="l"/>
            <a:r>
              <a:rPr lang="zh-CN" altLang="en-US" sz="2400">
                <a:latin typeface="宋体" panose="02010600030101010101" pitchFamily="2" charset="-122"/>
                <a:cs typeface="宋体" panose="02010600030101010101" pitchFamily="2" charset="-122"/>
                <a:sym typeface="+mn-ea"/>
              </a:rPr>
              <a:t>若一次行动消去的方块总数大于或等于</a:t>
            </a:r>
            <a:r>
              <a:rPr lang="en-US" altLang="zh-CN" sz="2400">
                <a:latin typeface="宋体" panose="02010600030101010101" pitchFamily="2" charset="-122"/>
                <a:cs typeface="宋体" panose="02010600030101010101" pitchFamily="2" charset="-122"/>
                <a:sym typeface="+mn-ea"/>
              </a:rPr>
              <a:t>7</a:t>
            </a:r>
            <a:r>
              <a:rPr lang="zh-CN" altLang="en-US" sz="2400">
                <a:latin typeface="宋体" panose="02010600030101010101" pitchFamily="2" charset="-122"/>
                <a:cs typeface="宋体" panose="02010600030101010101" pitchFamily="2" charset="-122"/>
                <a:sym typeface="+mn-ea"/>
              </a:rPr>
              <a:t>块，则此玩家额外获得一个回合。双方玩家在游戏开始时有一定的初始血量值，使用道具或者消去特定的方块可以减少对方的血量值（伤害值为消除的方块数），率先将对方血量值变为</a:t>
            </a:r>
            <a:r>
              <a:rPr lang="en-US" altLang="zh-CN" sz="2400">
                <a:ea typeface="Calibri" panose="020F0502020204030204" pitchFamily="34" charset="0"/>
                <a:cs typeface="Calibri" panose="020F0502020204030204" pitchFamily="34" charset="0"/>
                <a:sym typeface="+mn-ea"/>
              </a:rPr>
              <a:t>0</a:t>
            </a:r>
            <a:r>
              <a:rPr lang="zh-CN" altLang="en-US" sz="2400">
                <a:latin typeface="宋体" panose="02010600030101010101" pitchFamily="2" charset="-122"/>
                <a:cs typeface="宋体" panose="02010600030101010101" pitchFamily="2" charset="-122"/>
                <a:sym typeface="+mn-ea"/>
              </a:rPr>
              <a:t>的一方获胜。</a:t>
            </a:r>
            <a:endParaRPr lang="zh-CN" altLang="en-US" sz="2400"/>
          </a:p>
        </p:txBody>
      </p:sp>
      <p:pic>
        <p:nvPicPr>
          <p:cNvPr id="20" name="内容占位符 7"/>
          <p:cNvPicPr>
            <a:picLocks noChangeAspect="1"/>
          </p:cNvPicPr>
          <p:nvPr>
            <p:ph idx="1"/>
          </p:nvPr>
        </p:nvPicPr>
        <p:blipFill>
          <a:blip r:embed="rId1"/>
          <a:stretch>
            <a:fillRect/>
          </a:stretch>
        </p:blipFill>
        <p:spPr>
          <a:xfrm>
            <a:off x="4739005" y="2673350"/>
            <a:ext cx="4897120" cy="4023360"/>
          </a:xfrm>
          <a:prstGeom prst="rect">
            <a:avLst/>
          </a:prstGeom>
          <a:noFill/>
          <a:ln>
            <a:noFill/>
          </a:ln>
        </p:spPr>
      </p:pic>
    </p:spTree>
  </p:cSld>
  <p:clrMapOvr>
    <a:masterClrMapping/>
  </p:clrMapOvr>
  <p:transition>
    <p:wheel spokes="4"/>
  </p:transition>
  <p:timing>
    <p:tnLst>
      <p:par>
        <p:cTn id="1" dur="indefinite" restart="never" nodeType="tmRoot"/>
      </p:par>
    </p:tnLst>
  </p:timing>
</p:sld>
</file>

<file path=ppt/theme/theme1.xml><?xml version="1.0" encoding="utf-8"?>
<a:theme xmlns:a="http://schemas.openxmlformats.org/drawingml/2006/main" name="清风素材 https://12sc.taobao.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2584</Words>
  <Application>WPS 演示</Application>
  <PresentationFormat>宽屏</PresentationFormat>
  <Paragraphs>256</Paragraphs>
  <Slides>33</Slides>
  <Notes>6</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33</vt:i4>
      </vt:variant>
    </vt:vector>
  </HeadingPairs>
  <TitlesOfParts>
    <vt:vector size="46" baseType="lpstr">
      <vt:lpstr>Arial</vt:lpstr>
      <vt:lpstr>宋体</vt:lpstr>
      <vt:lpstr>Wingdings</vt:lpstr>
      <vt:lpstr>Calibri</vt:lpstr>
      <vt:lpstr>Calibri</vt:lpstr>
      <vt:lpstr>Calibri Light</vt:lpstr>
      <vt:lpstr>等线</vt:lpstr>
      <vt:lpstr>微软雅黑</vt:lpstr>
      <vt:lpstr>等线</vt:lpstr>
      <vt:lpstr>AMGDT</vt:lpstr>
      <vt:lpstr>Lato</vt:lpstr>
      <vt:lpstr>楷体</vt:lpstr>
      <vt:lpstr>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锐旗设计；https://9ppt.taobao.com</dc:title>
  <dc:creator>锐旗设计;https://9ppt.taobao.com</dc:creator>
  <cp:keywords>锐旗设计；https://9ppt.taobao.com</cp:keywords>
  <dc:description>12sc.taobao.com</dc:description>
  <dc:subject>12sc.taobao.com</dc:subject>
  <cp:category>锐旗设计；https://9ppt.taobao.com</cp:category>
  <cp:lastModifiedBy>tory xu</cp:lastModifiedBy>
  <cp:revision>61</cp:revision>
  <dcterms:created xsi:type="dcterms:W3CDTF">2015-09-12T09:18:00Z</dcterms:created>
  <dcterms:modified xsi:type="dcterms:W3CDTF">2017-05-06T13:20:37Z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2052-10.1.0.6393</vt:lpwstr>
  </property>
</Properties>
</file>